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5" r:id="rId1"/>
  </p:sldMasterIdLst>
  <p:sldIdLst>
    <p:sldId id="257" r:id="rId2"/>
    <p:sldId id="259" r:id="rId3"/>
  </p:sldIdLst>
  <p:sldSz cx="12801600" cy="9601200" type="A3"/>
  <p:notesSz cx="9926638" cy="14355763"/>
  <p:defaultTextStyle>
    <a:defPPr>
      <a:defRPr lang="en-US"/>
    </a:defPPr>
    <a:lvl1pPr marL="0" algn="l" defTabSz="1075334" rtl="0" eaLnBrk="1" latinLnBrk="0" hangingPunct="1">
      <a:defRPr sz="2117" kern="1200">
        <a:solidFill>
          <a:schemeClr val="tx1"/>
        </a:solidFill>
        <a:latin typeface="+mn-lt"/>
        <a:ea typeface="+mn-ea"/>
        <a:cs typeface="+mn-cs"/>
      </a:defRPr>
    </a:lvl1pPr>
    <a:lvl2pPr marL="537667" algn="l" defTabSz="1075334" rtl="0" eaLnBrk="1" latinLnBrk="0" hangingPunct="1">
      <a:defRPr sz="2117" kern="1200">
        <a:solidFill>
          <a:schemeClr val="tx1"/>
        </a:solidFill>
        <a:latin typeface="+mn-lt"/>
        <a:ea typeface="+mn-ea"/>
        <a:cs typeface="+mn-cs"/>
      </a:defRPr>
    </a:lvl2pPr>
    <a:lvl3pPr marL="1075334" algn="l" defTabSz="1075334" rtl="0" eaLnBrk="1" latinLnBrk="0" hangingPunct="1">
      <a:defRPr sz="2117" kern="1200">
        <a:solidFill>
          <a:schemeClr val="tx1"/>
        </a:solidFill>
        <a:latin typeface="+mn-lt"/>
        <a:ea typeface="+mn-ea"/>
        <a:cs typeface="+mn-cs"/>
      </a:defRPr>
    </a:lvl3pPr>
    <a:lvl4pPr marL="1613002" algn="l" defTabSz="1075334" rtl="0" eaLnBrk="1" latinLnBrk="0" hangingPunct="1">
      <a:defRPr sz="2117" kern="1200">
        <a:solidFill>
          <a:schemeClr val="tx1"/>
        </a:solidFill>
        <a:latin typeface="+mn-lt"/>
        <a:ea typeface="+mn-ea"/>
        <a:cs typeface="+mn-cs"/>
      </a:defRPr>
    </a:lvl4pPr>
    <a:lvl5pPr marL="2150669" algn="l" defTabSz="1075334" rtl="0" eaLnBrk="1" latinLnBrk="0" hangingPunct="1">
      <a:defRPr sz="2117" kern="1200">
        <a:solidFill>
          <a:schemeClr val="tx1"/>
        </a:solidFill>
        <a:latin typeface="+mn-lt"/>
        <a:ea typeface="+mn-ea"/>
        <a:cs typeface="+mn-cs"/>
      </a:defRPr>
    </a:lvl5pPr>
    <a:lvl6pPr marL="2688336" algn="l" defTabSz="1075334" rtl="0" eaLnBrk="1" latinLnBrk="0" hangingPunct="1">
      <a:defRPr sz="2117" kern="1200">
        <a:solidFill>
          <a:schemeClr val="tx1"/>
        </a:solidFill>
        <a:latin typeface="+mn-lt"/>
        <a:ea typeface="+mn-ea"/>
        <a:cs typeface="+mn-cs"/>
      </a:defRPr>
    </a:lvl6pPr>
    <a:lvl7pPr marL="3226003" algn="l" defTabSz="1075334" rtl="0" eaLnBrk="1" latinLnBrk="0" hangingPunct="1">
      <a:defRPr sz="2117" kern="1200">
        <a:solidFill>
          <a:schemeClr val="tx1"/>
        </a:solidFill>
        <a:latin typeface="+mn-lt"/>
        <a:ea typeface="+mn-ea"/>
        <a:cs typeface="+mn-cs"/>
      </a:defRPr>
    </a:lvl7pPr>
    <a:lvl8pPr marL="3763670" algn="l" defTabSz="1075334" rtl="0" eaLnBrk="1" latinLnBrk="0" hangingPunct="1">
      <a:defRPr sz="2117" kern="1200">
        <a:solidFill>
          <a:schemeClr val="tx1"/>
        </a:solidFill>
        <a:latin typeface="+mn-lt"/>
        <a:ea typeface="+mn-ea"/>
        <a:cs typeface="+mn-cs"/>
      </a:defRPr>
    </a:lvl8pPr>
    <a:lvl9pPr marL="4301338" algn="l" defTabSz="1075334" rtl="0" eaLnBrk="1" latinLnBrk="0" hangingPunct="1">
      <a:defRPr sz="2117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0AB46"/>
    <a:srgbClr val="43BDA7"/>
    <a:srgbClr val="44A3C0"/>
    <a:srgbClr val="46B246"/>
    <a:srgbClr val="44B874"/>
    <a:srgbClr val="4472C4"/>
    <a:srgbClr val="70AD4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697" autoAdjust="0"/>
    <p:restoredTop sz="94660"/>
  </p:normalViewPr>
  <p:slideViewPr>
    <p:cSldViewPr snapToGrid="0">
      <p:cViewPr varScale="1">
        <p:scale>
          <a:sx n="84" d="100"/>
          <a:sy n="84" d="100"/>
        </p:scale>
        <p:origin x="111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8DD6987-FBDB-421E-AD2F-63944ED33918}" type="doc">
      <dgm:prSet loTypeId="urn:microsoft.com/office/officeart/2005/8/layout/list1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GB"/>
        </a:p>
      </dgm:t>
    </dgm:pt>
    <dgm:pt modelId="{3FCA2571-0545-41A1-B8BE-3C97B0E344B6}">
      <dgm:prSet phldrT="[Text]" custT="1"/>
      <dgm:spPr>
        <a:solidFill>
          <a:srgbClr val="44A3C0"/>
        </a:solidFill>
      </dgm:spPr>
      <dgm:t>
        <a:bodyPr/>
        <a:lstStyle/>
        <a:p>
          <a:r>
            <a:rPr lang="en-GB" sz="1600" dirty="0"/>
            <a:t>Space –  Where the game </a:t>
          </a:r>
          <a:r>
            <a:rPr lang="en-GB" sz="1600"/>
            <a:t>takes place</a:t>
          </a:r>
          <a:endParaRPr lang="en-GB" sz="1600" dirty="0"/>
        </a:p>
      </dgm:t>
    </dgm:pt>
    <dgm:pt modelId="{300803EC-C503-4E9E-976D-17371090C730}" type="parTrans" cxnId="{718C724F-D1B3-4E27-A57A-BA7D49C09FA4}">
      <dgm:prSet/>
      <dgm:spPr/>
      <dgm:t>
        <a:bodyPr/>
        <a:lstStyle/>
        <a:p>
          <a:endParaRPr lang="en-GB"/>
        </a:p>
      </dgm:t>
    </dgm:pt>
    <dgm:pt modelId="{F102527A-1BDD-49AD-AF60-944F55D3597E}" type="sibTrans" cxnId="{718C724F-D1B3-4E27-A57A-BA7D49C09FA4}">
      <dgm:prSet/>
      <dgm:spPr/>
      <dgm:t>
        <a:bodyPr/>
        <a:lstStyle/>
        <a:p>
          <a:endParaRPr lang="en-GB"/>
        </a:p>
      </dgm:t>
    </dgm:pt>
    <dgm:pt modelId="{6D3E6445-B66A-4D7E-911B-C8FE3D42AFDE}">
      <dgm:prSet phldrT="[Text]" custT="1"/>
      <dgm:spPr>
        <a:solidFill>
          <a:srgbClr val="43BDA7"/>
        </a:solidFill>
      </dgm:spPr>
      <dgm:t>
        <a:bodyPr/>
        <a:lstStyle/>
        <a:p>
          <a:r>
            <a:rPr lang="en-GB" sz="1600" dirty="0"/>
            <a:t>Ingredients – what are all the objects and characters? </a:t>
          </a:r>
        </a:p>
      </dgm:t>
    </dgm:pt>
    <dgm:pt modelId="{F70DA691-D9DA-4C60-AE32-377070EE14AD}" type="parTrans" cxnId="{3E37D56B-563D-4924-B82D-A68E8821F39E}">
      <dgm:prSet/>
      <dgm:spPr/>
      <dgm:t>
        <a:bodyPr/>
        <a:lstStyle/>
        <a:p>
          <a:endParaRPr lang="en-GB"/>
        </a:p>
      </dgm:t>
    </dgm:pt>
    <dgm:pt modelId="{F4D036BB-8177-4ADC-B5CA-1F8DEE6C8DCD}" type="sibTrans" cxnId="{3E37D56B-563D-4924-B82D-A68E8821F39E}">
      <dgm:prSet/>
      <dgm:spPr/>
      <dgm:t>
        <a:bodyPr/>
        <a:lstStyle/>
        <a:p>
          <a:endParaRPr lang="en-GB"/>
        </a:p>
      </dgm:t>
    </dgm:pt>
    <dgm:pt modelId="{8F2451D3-AC6B-4EB7-AB0D-720A12D23CB5}">
      <dgm:prSet phldrT="[Text]" custT="1"/>
      <dgm:spPr>
        <a:solidFill>
          <a:srgbClr val="4472C4"/>
        </a:solidFill>
      </dgm:spPr>
      <dgm:t>
        <a:bodyPr/>
        <a:lstStyle/>
        <a:p>
          <a:r>
            <a:rPr lang="en-GB" sz="1600" dirty="0"/>
            <a:t>Goal: What are you trying to do? How do you win?</a:t>
          </a:r>
        </a:p>
      </dgm:t>
    </dgm:pt>
    <dgm:pt modelId="{B8EEAD7E-82A1-4B5E-8ED9-92C8AB606F8F}" type="sibTrans" cxnId="{2387DA3C-86F0-4990-850A-81E231C9BC09}">
      <dgm:prSet/>
      <dgm:spPr/>
      <dgm:t>
        <a:bodyPr/>
        <a:lstStyle/>
        <a:p>
          <a:endParaRPr lang="en-GB"/>
        </a:p>
      </dgm:t>
    </dgm:pt>
    <dgm:pt modelId="{1A0C1BD3-1058-4012-B46C-FB3956EA93AF}" type="parTrans" cxnId="{2387DA3C-86F0-4990-850A-81E231C9BC09}">
      <dgm:prSet/>
      <dgm:spPr/>
      <dgm:t>
        <a:bodyPr/>
        <a:lstStyle/>
        <a:p>
          <a:endParaRPr lang="en-GB"/>
        </a:p>
      </dgm:t>
    </dgm:pt>
    <dgm:pt modelId="{D9C38118-2253-4AED-B2BA-1B7D3A73F317}" type="pres">
      <dgm:prSet presAssocID="{E8DD6987-FBDB-421E-AD2F-63944ED33918}" presName="linear" presStyleCnt="0">
        <dgm:presLayoutVars>
          <dgm:dir/>
          <dgm:animLvl val="lvl"/>
          <dgm:resizeHandles val="exact"/>
        </dgm:presLayoutVars>
      </dgm:prSet>
      <dgm:spPr/>
    </dgm:pt>
    <dgm:pt modelId="{34CD90F2-0D31-4285-8E20-8308FC262A01}" type="pres">
      <dgm:prSet presAssocID="{3FCA2571-0545-41A1-B8BE-3C97B0E344B6}" presName="parentLin" presStyleCnt="0"/>
      <dgm:spPr/>
    </dgm:pt>
    <dgm:pt modelId="{CC1761D8-D270-4425-B32D-C5B119112DC4}" type="pres">
      <dgm:prSet presAssocID="{3FCA2571-0545-41A1-B8BE-3C97B0E344B6}" presName="parentLeftMargin" presStyleLbl="node1" presStyleIdx="0" presStyleCnt="3"/>
      <dgm:spPr/>
    </dgm:pt>
    <dgm:pt modelId="{8E4505A9-A334-4627-B7EE-19C9226F9771}" type="pres">
      <dgm:prSet presAssocID="{3FCA2571-0545-41A1-B8BE-3C97B0E344B6}" presName="parentText" presStyleLbl="node1" presStyleIdx="0" presStyleCnt="3" custFlipHor="1" custScaleX="73943" custScaleY="21920" custLinFactX="-2589" custLinFactNeighborX="-100000" custLinFactNeighborY="-38777">
        <dgm:presLayoutVars>
          <dgm:chMax val="0"/>
          <dgm:bulletEnabled val="1"/>
        </dgm:presLayoutVars>
      </dgm:prSet>
      <dgm:spPr/>
    </dgm:pt>
    <dgm:pt modelId="{951393F3-805B-462E-83A1-4398D46FE329}" type="pres">
      <dgm:prSet presAssocID="{3FCA2571-0545-41A1-B8BE-3C97B0E344B6}" presName="negativeSpace" presStyleCnt="0"/>
      <dgm:spPr/>
    </dgm:pt>
    <dgm:pt modelId="{5C42CE3C-FAF4-4B6F-A5F6-F8DB63B782DB}" type="pres">
      <dgm:prSet presAssocID="{3FCA2571-0545-41A1-B8BE-3C97B0E344B6}" presName="childText" presStyleLbl="conFgAcc1" presStyleIdx="0" presStyleCnt="3" custAng="224235" custScaleY="82617" custLinFactNeighborX="-596" custLinFactNeighborY="-48034">
        <dgm:presLayoutVars>
          <dgm:bulletEnabled val="1"/>
        </dgm:presLayoutVars>
      </dgm:prSet>
      <dgm:spPr>
        <a:solidFill>
          <a:schemeClr val="lt1">
            <a:hueOff val="0"/>
            <a:satOff val="0"/>
            <a:lumOff val="0"/>
            <a:alpha val="44000"/>
          </a:schemeClr>
        </a:solidFill>
      </dgm:spPr>
    </dgm:pt>
    <dgm:pt modelId="{7D3E3A18-E145-4F4F-B927-8D13652D5EE4}" type="pres">
      <dgm:prSet presAssocID="{F102527A-1BDD-49AD-AF60-944F55D3597E}" presName="spaceBetweenRectangles" presStyleCnt="0"/>
      <dgm:spPr/>
    </dgm:pt>
    <dgm:pt modelId="{8A3CB008-7E28-4436-A1F9-03FE4DE6111B}" type="pres">
      <dgm:prSet presAssocID="{8F2451D3-AC6B-4EB7-AB0D-720A12D23CB5}" presName="parentLin" presStyleCnt="0"/>
      <dgm:spPr/>
    </dgm:pt>
    <dgm:pt modelId="{10B1FFF2-4030-4C67-84BC-69897F208288}" type="pres">
      <dgm:prSet presAssocID="{8F2451D3-AC6B-4EB7-AB0D-720A12D23CB5}" presName="parentLeftMargin" presStyleLbl="node1" presStyleIdx="0" presStyleCnt="3"/>
      <dgm:spPr/>
    </dgm:pt>
    <dgm:pt modelId="{ECE43CCD-520E-40D5-B299-C38FD6724B31}" type="pres">
      <dgm:prSet presAssocID="{8F2451D3-AC6B-4EB7-AB0D-720A12D23CB5}" presName="parentText" presStyleLbl="node1" presStyleIdx="1" presStyleCnt="3" custScaleX="111860" custScaleY="21576" custLinFactNeighborX="-99208" custLinFactNeighborY="-19668">
        <dgm:presLayoutVars>
          <dgm:chMax val="0"/>
          <dgm:bulletEnabled val="1"/>
        </dgm:presLayoutVars>
      </dgm:prSet>
      <dgm:spPr/>
    </dgm:pt>
    <dgm:pt modelId="{6B5C2BFB-176E-46F1-8C8A-29E551AD570E}" type="pres">
      <dgm:prSet presAssocID="{8F2451D3-AC6B-4EB7-AB0D-720A12D23CB5}" presName="negativeSpace" presStyleCnt="0"/>
      <dgm:spPr/>
    </dgm:pt>
    <dgm:pt modelId="{EB8AF7EA-72FA-4936-8763-573C6F9FE6C7}" type="pres">
      <dgm:prSet presAssocID="{8F2451D3-AC6B-4EB7-AB0D-720A12D23CB5}" presName="childText" presStyleLbl="conFgAcc1" presStyleIdx="1" presStyleCnt="3" custScaleX="100000" custLinFactNeighborX="23114" custLinFactNeighborY="18151">
        <dgm:presLayoutVars>
          <dgm:bulletEnabled val="1"/>
        </dgm:presLayoutVars>
      </dgm:prSet>
      <dgm:spPr>
        <a:solidFill>
          <a:schemeClr val="lt1">
            <a:hueOff val="0"/>
            <a:satOff val="0"/>
            <a:lumOff val="0"/>
            <a:alpha val="14000"/>
          </a:schemeClr>
        </a:solidFill>
      </dgm:spPr>
    </dgm:pt>
    <dgm:pt modelId="{ABEDFB7B-B4FA-4F17-A525-99C40BC0DD04}" type="pres">
      <dgm:prSet presAssocID="{B8EEAD7E-82A1-4B5E-8ED9-92C8AB606F8F}" presName="spaceBetweenRectangles" presStyleCnt="0"/>
      <dgm:spPr/>
    </dgm:pt>
    <dgm:pt modelId="{F9B7556A-0E5C-43B4-9200-E1B48C0E06D7}" type="pres">
      <dgm:prSet presAssocID="{6D3E6445-B66A-4D7E-911B-C8FE3D42AFDE}" presName="parentLin" presStyleCnt="0"/>
      <dgm:spPr/>
    </dgm:pt>
    <dgm:pt modelId="{F2F2A27C-F72A-43E8-AD06-0CD89C0058A6}" type="pres">
      <dgm:prSet presAssocID="{6D3E6445-B66A-4D7E-911B-C8FE3D42AFDE}" presName="parentLeftMargin" presStyleLbl="node1" presStyleIdx="1" presStyleCnt="3"/>
      <dgm:spPr/>
    </dgm:pt>
    <dgm:pt modelId="{07A09D5A-5133-46A1-AF47-1471776D7FE7}" type="pres">
      <dgm:prSet presAssocID="{6D3E6445-B66A-4D7E-911B-C8FE3D42AFDE}" presName="parentText" presStyleLbl="node1" presStyleIdx="2" presStyleCnt="3" custScaleX="142857" custScaleY="26491" custLinFactNeighborX="-90015" custLinFactNeighborY="-30127">
        <dgm:presLayoutVars>
          <dgm:chMax val="0"/>
          <dgm:bulletEnabled val="1"/>
        </dgm:presLayoutVars>
      </dgm:prSet>
      <dgm:spPr/>
    </dgm:pt>
    <dgm:pt modelId="{692BEC97-CDFD-4F3F-AEDE-B52E3D11AE48}" type="pres">
      <dgm:prSet presAssocID="{6D3E6445-B66A-4D7E-911B-C8FE3D42AFDE}" presName="negativeSpace" presStyleCnt="0"/>
      <dgm:spPr/>
    </dgm:pt>
    <dgm:pt modelId="{32D3C4B2-1DC2-41E1-A6C6-8224E6C78D4A}" type="pres">
      <dgm:prSet presAssocID="{6D3E6445-B66A-4D7E-911B-C8FE3D42AFDE}" presName="childText" presStyleLbl="conFgAcc1" presStyleIdx="2" presStyleCnt="3" custAng="211907">
        <dgm:presLayoutVars>
          <dgm:bulletEnabled val="1"/>
        </dgm:presLayoutVars>
      </dgm:prSet>
      <dgm:spPr>
        <a:solidFill>
          <a:schemeClr val="lt1">
            <a:hueOff val="0"/>
            <a:satOff val="0"/>
            <a:lumOff val="0"/>
            <a:alpha val="23000"/>
          </a:schemeClr>
        </a:solidFill>
      </dgm:spPr>
    </dgm:pt>
  </dgm:ptLst>
  <dgm:cxnLst>
    <dgm:cxn modelId="{5686442F-9F20-40C9-9DC4-778DF391A230}" type="presOf" srcId="{8F2451D3-AC6B-4EB7-AB0D-720A12D23CB5}" destId="{ECE43CCD-520E-40D5-B299-C38FD6724B31}" srcOrd="1" destOrd="0" presId="urn:microsoft.com/office/officeart/2005/8/layout/list1"/>
    <dgm:cxn modelId="{2387DA3C-86F0-4990-850A-81E231C9BC09}" srcId="{E8DD6987-FBDB-421E-AD2F-63944ED33918}" destId="{8F2451D3-AC6B-4EB7-AB0D-720A12D23CB5}" srcOrd="1" destOrd="0" parTransId="{1A0C1BD3-1058-4012-B46C-FB3956EA93AF}" sibTransId="{B8EEAD7E-82A1-4B5E-8ED9-92C8AB606F8F}"/>
    <dgm:cxn modelId="{3C9DB247-5A37-4AC5-A9E2-FB5DD0AC9B25}" type="presOf" srcId="{6D3E6445-B66A-4D7E-911B-C8FE3D42AFDE}" destId="{F2F2A27C-F72A-43E8-AD06-0CD89C0058A6}" srcOrd="0" destOrd="0" presId="urn:microsoft.com/office/officeart/2005/8/layout/list1"/>
    <dgm:cxn modelId="{572A576A-A031-41B9-BABF-20876688AA06}" type="presOf" srcId="{E8DD6987-FBDB-421E-AD2F-63944ED33918}" destId="{D9C38118-2253-4AED-B2BA-1B7D3A73F317}" srcOrd="0" destOrd="0" presId="urn:microsoft.com/office/officeart/2005/8/layout/list1"/>
    <dgm:cxn modelId="{3E37D56B-563D-4924-B82D-A68E8821F39E}" srcId="{E8DD6987-FBDB-421E-AD2F-63944ED33918}" destId="{6D3E6445-B66A-4D7E-911B-C8FE3D42AFDE}" srcOrd="2" destOrd="0" parTransId="{F70DA691-D9DA-4C60-AE32-377070EE14AD}" sibTransId="{F4D036BB-8177-4ADC-B5CA-1F8DEE6C8DCD}"/>
    <dgm:cxn modelId="{718C724F-D1B3-4E27-A57A-BA7D49C09FA4}" srcId="{E8DD6987-FBDB-421E-AD2F-63944ED33918}" destId="{3FCA2571-0545-41A1-B8BE-3C97B0E344B6}" srcOrd="0" destOrd="0" parTransId="{300803EC-C503-4E9E-976D-17371090C730}" sibTransId="{F102527A-1BDD-49AD-AF60-944F55D3597E}"/>
    <dgm:cxn modelId="{09DACB7F-9F5C-4B8C-8633-5A7AC4C12985}" type="presOf" srcId="{6D3E6445-B66A-4D7E-911B-C8FE3D42AFDE}" destId="{07A09D5A-5133-46A1-AF47-1471776D7FE7}" srcOrd="1" destOrd="0" presId="urn:microsoft.com/office/officeart/2005/8/layout/list1"/>
    <dgm:cxn modelId="{47214C83-8468-493E-B0AF-08A6EECD7CBF}" type="presOf" srcId="{3FCA2571-0545-41A1-B8BE-3C97B0E344B6}" destId="{8E4505A9-A334-4627-B7EE-19C9226F9771}" srcOrd="1" destOrd="0" presId="urn:microsoft.com/office/officeart/2005/8/layout/list1"/>
    <dgm:cxn modelId="{730C948D-78BD-4A10-8153-65A0DEA0D3BA}" type="presOf" srcId="{8F2451D3-AC6B-4EB7-AB0D-720A12D23CB5}" destId="{10B1FFF2-4030-4C67-84BC-69897F208288}" srcOrd="0" destOrd="0" presId="urn:microsoft.com/office/officeart/2005/8/layout/list1"/>
    <dgm:cxn modelId="{99522DE0-15C3-45D2-A174-C019DDCCDFE3}" type="presOf" srcId="{3FCA2571-0545-41A1-B8BE-3C97B0E344B6}" destId="{CC1761D8-D270-4425-B32D-C5B119112DC4}" srcOrd="0" destOrd="0" presId="urn:microsoft.com/office/officeart/2005/8/layout/list1"/>
    <dgm:cxn modelId="{22BC82E3-5080-4C6B-BD91-453E52D2FEFE}" type="presParOf" srcId="{D9C38118-2253-4AED-B2BA-1B7D3A73F317}" destId="{34CD90F2-0D31-4285-8E20-8308FC262A01}" srcOrd="0" destOrd="0" presId="urn:microsoft.com/office/officeart/2005/8/layout/list1"/>
    <dgm:cxn modelId="{FDC5637E-EC92-42F9-94EE-ADA197308FB4}" type="presParOf" srcId="{34CD90F2-0D31-4285-8E20-8308FC262A01}" destId="{CC1761D8-D270-4425-B32D-C5B119112DC4}" srcOrd="0" destOrd="0" presId="urn:microsoft.com/office/officeart/2005/8/layout/list1"/>
    <dgm:cxn modelId="{D93CF709-3DD9-4163-98E3-4DF5BEF3D72F}" type="presParOf" srcId="{34CD90F2-0D31-4285-8E20-8308FC262A01}" destId="{8E4505A9-A334-4627-B7EE-19C9226F9771}" srcOrd="1" destOrd="0" presId="urn:microsoft.com/office/officeart/2005/8/layout/list1"/>
    <dgm:cxn modelId="{B17B68D1-224A-4F73-8913-19FBF7896A99}" type="presParOf" srcId="{D9C38118-2253-4AED-B2BA-1B7D3A73F317}" destId="{951393F3-805B-462E-83A1-4398D46FE329}" srcOrd="1" destOrd="0" presId="urn:microsoft.com/office/officeart/2005/8/layout/list1"/>
    <dgm:cxn modelId="{CCACA1F4-4E30-4FB1-8989-F6E6EAD058BC}" type="presParOf" srcId="{D9C38118-2253-4AED-B2BA-1B7D3A73F317}" destId="{5C42CE3C-FAF4-4B6F-A5F6-F8DB63B782DB}" srcOrd="2" destOrd="0" presId="urn:microsoft.com/office/officeart/2005/8/layout/list1"/>
    <dgm:cxn modelId="{69A630E2-A16E-4623-8ECB-715222CB5501}" type="presParOf" srcId="{D9C38118-2253-4AED-B2BA-1B7D3A73F317}" destId="{7D3E3A18-E145-4F4F-B927-8D13652D5EE4}" srcOrd="3" destOrd="0" presId="urn:microsoft.com/office/officeart/2005/8/layout/list1"/>
    <dgm:cxn modelId="{9CABC34B-F3F4-471F-81F6-E6571A3A058B}" type="presParOf" srcId="{D9C38118-2253-4AED-B2BA-1B7D3A73F317}" destId="{8A3CB008-7E28-4436-A1F9-03FE4DE6111B}" srcOrd="4" destOrd="0" presId="urn:microsoft.com/office/officeart/2005/8/layout/list1"/>
    <dgm:cxn modelId="{8B263620-55D7-45A2-A4A5-62E189A75B38}" type="presParOf" srcId="{8A3CB008-7E28-4436-A1F9-03FE4DE6111B}" destId="{10B1FFF2-4030-4C67-84BC-69897F208288}" srcOrd="0" destOrd="0" presId="urn:microsoft.com/office/officeart/2005/8/layout/list1"/>
    <dgm:cxn modelId="{D6A24549-905C-465B-BFC9-7B4D7174387B}" type="presParOf" srcId="{8A3CB008-7E28-4436-A1F9-03FE4DE6111B}" destId="{ECE43CCD-520E-40D5-B299-C38FD6724B31}" srcOrd="1" destOrd="0" presId="urn:microsoft.com/office/officeart/2005/8/layout/list1"/>
    <dgm:cxn modelId="{2C8CC2DF-DD70-4F64-9552-CC7AADD4E887}" type="presParOf" srcId="{D9C38118-2253-4AED-B2BA-1B7D3A73F317}" destId="{6B5C2BFB-176E-46F1-8C8A-29E551AD570E}" srcOrd="5" destOrd="0" presId="urn:microsoft.com/office/officeart/2005/8/layout/list1"/>
    <dgm:cxn modelId="{33E687A7-581D-4328-82CC-EE95FEC977FC}" type="presParOf" srcId="{D9C38118-2253-4AED-B2BA-1B7D3A73F317}" destId="{EB8AF7EA-72FA-4936-8763-573C6F9FE6C7}" srcOrd="6" destOrd="0" presId="urn:microsoft.com/office/officeart/2005/8/layout/list1"/>
    <dgm:cxn modelId="{1E81BDC6-E273-4183-8CCD-F901192EA57E}" type="presParOf" srcId="{D9C38118-2253-4AED-B2BA-1B7D3A73F317}" destId="{ABEDFB7B-B4FA-4F17-A525-99C40BC0DD04}" srcOrd="7" destOrd="0" presId="urn:microsoft.com/office/officeart/2005/8/layout/list1"/>
    <dgm:cxn modelId="{B477106F-7524-49D1-AC71-3653CB6E694B}" type="presParOf" srcId="{D9C38118-2253-4AED-B2BA-1B7D3A73F317}" destId="{F9B7556A-0E5C-43B4-9200-E1B48C0E06D7}" srcOrd="8" destOrd="0" presId="urn:microsoft.com/office/officeart/2005/8/layout/list1"/>
    <dgm:cxn modelId="{3D509191-D125-4EC0-BA39-040524BF4C7F}" type="presParOf" srcId="{F9B7556A-0E5C-43B4-9200-E1B48C0E06D7}" destId="{F2F2A27C-F72A-43E8-AD06-0CD89C0058A6}" srcOrd="0" destOrd="0" presId="urn:microsoft.com/office/officeart/2005/8/layout/list1"/>
    <dgm:cxn modelId="{D9793167-7685-46C7-8490-3060DCF8F41F}" type="presParOf" srcId="{F9B7556A-0E5C-43B4-9200-E1B48C0E06D7}" destId="{07A09D5A-5133-46A1-AF47-1471776D7FE7}" srcOrd="1" destOrd="0" presId="urn:microsoft.com/office/officeart/2005/8/layout/list1"/>
    <dgm:cxn modelId="{D95C7713-F2D9-49ED-B7CA-2824BEBCD845}" type="presParOf" srcId="{D9C38118-2253-4AED-B2BA-1B7D3A73F317}" destId="{692BEC97-CDFD-4F3F-AEDE-B52E3D11AE48}" srcOrd="9" destOrd="0" presId="urn:microsoft.com/office/officeart/2005/8/layout/list1"/>
    <dgm:cxn modelId="{8432DA92-BE53-4672-9D44-5BCFF7C0648C}" type="presParOf" srcId="{D9C38118-2253-4AED-B2BA-1B7D3A73F317}" destId="{32D3C4B2-1DC2-41E1-A6C6-8224E6C78D4A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8DD6987-FBDB-421E-AD2F-63944ED33918}" type="doc">
      <dgm:prSet loTypeId="urn:microsoft.com/office/officeart/2005/8/layout/list1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GB"/>
        </a:p>
      </dgm:t>
    </dgm:pt>
    <dgm:pt modelId="{3FCA2571-0545-41A1-B8BE-3C97B0E344B6}">
      <dgm:prSet phldrT="[Text]" custT="1"/>
      <dgm:spPr>
        <a:solidFill>
          <a:srgbClr val="44B874"/>
        </a:solidFill>
      </dgm:spPr>
      <dgm:t>
        <a:bodyPr/>
        <a:lstStyle/>
        <a:p>
          <a:r>
            <a:rPr lang="en-GB" sz="1600" dirty="0"/>
            <a:t>Mechanics: What actions take place in the Game? ~</a:t>
          </a:r>
          <a:br>
            <a:rPr lang="en-GB" sz="1600" dirty="0"/>
          </a:br>
          <a:r>
            <a:rPr lang="en-GB" sz="1600" dirty="0"/>
            <a:t>What are </a:t>
          </a:r>
          <a:r>
            <a:rPr lang="en-GB" sz="1600" dirty="0" err="1"/>
            <a:t>the</a:t>
          </a:r>
          <a:r>
            <a:rPr lang="en-GB" sz="1600" dirty="0"/>
            <a:t> doing words (verbs)</a:t>
          </a:r>
        </a:p>
      </dgm:t>
    </dgm:pt>
    <dgm:pt modelId="{300803EC-C503-4E9E-976D-17371090C730}" type="parTrans" cxnId="{718C724F-D1B3-4E27-A57A-BA7D49C09FA4}">
      <dgm:prSet/>
      <dgm:spPr/>
      <dgm:t>
        <a:bodyPr/>
        <a:lstStyle/>
        <a:p>
          <a:endParaRPr lang="en-GB"/>
        </a:p>
      </dgm:t>
    </dgm:pt>
    <dgm:pt modelId="{F102527A-1BDD-49AD-AF60-944F55D3597E}" type="sibTrans" cxnId="{718C724F-D1B3-4E27-A57A-BA7D49C09FA4}">
      <dgm:prSet/>
      <dgm:spPr/>
      <dgm:t>
        <a:bodyPr/>
        <a:lstStyle/>
        <a:p>
          <a:endParaRPr lang="en-GB"/>
        </a:p>
      </dgm:t>
    </dgm:pt>
    <dgm:pt modelId="{D9C38118-2253-4AED-B2BA-1B7D3A73F317}" type="pres">
      <dgm:prSet presAssocID="{E8DD6987-FBDB-421E-AD2F-63944ED33918}" presName="linear" presStyleCnt="0">
        <dgm:presLayoutVars>
          <dgm:dir/>
          <dgm:animLvl val="lvl"/>
          <dgm:resizeHandles val="exact"/>
        </dgm:presLayoutVars>
      </dgm:prSet>
      <dgm:spPr/>
    </dgm:pt>
    <dgm:pt modelId="{34CD90F2-0D31-4285-8E20-8308FC262A01}" type="pres">
      <dgm:prSet presAssocID="{3FCA2571-0545-41A1-B8BE-3C97B0E344B6}" presName="parentLin" presStyleCnt="0"/>
      <dgm:spPr/>
    </dgm:pt>
    <dgm:pt modelId="{CC1761D8-D270-4425-B32D-C5B119112DC4}" type="pres">
      <dgm:prSet presAssocID="{3FCA2571-0545-41A1-B8BE-3C97B0E344B6}" presName="parentLeftMargin" presStyleLbl="node1" presStyleIdx="0" presStyleCnt="1"/>
      <dgm:spPr/>
    </dgm:pt>
    <dgm:pt modelId="{8E4505A9-A334-4627-B7EE-19C9226F9771}" type="pres">
      <dgm:prSet presAssocID="{3FCA2571-0545-41A1-B8BE-3C97B0E344B6}" presName="parentText" presStyleLbl="node1" presStyleIdx="0" presStyleCnt="1" custFlipHor="1" custScaleX="131068" custScaleY="31309" custLinFactNeighborX="-54902" custLinFactNeighborY="-19984">
        <dgm:presLayoutVars>
          <dgm:chMax val="0"/>
          <dgm:bulletEnabled val="1"/>
        </dgm:presLayoutVars>
      </dgm:prSet>
      <dgm:spPr/>
    </dgm:pt>
    <dgm:pt modelId="{951393F3-805B-462E-83A1-4398D46FE329}" type="pres">
      <dgm:prSet presAssocID="{3FCA2571-0545-41A1-B8BE-3C97B0E344B6}" presName="negativeSpace" presStyleCnt="0"/>
      <dgm:spPr/>
    </dgm:pt>
    <dgm:pt modelId="{5C42CE3C-FAF4-4B6F-A5F6-F8DB63B782DB}" type="pres">
      <dgm:prSet presAssocID="{3FCA2571-0545-41A1-B8BE-3C97B0E344B6}" presName="childText" presStyleLbl="conFgAcc1" presStyleIdx="0" presStyleCnt="1" custAng="224235" custScaleX="93789" custScaleY="189750" custLinFactNeighborX="2545" custLinFactNeighborY="-17861">
        <dgm:presLayoutVars>
          <dgm:bulletEnabled val="1"/>
        </dgm:presLayoutVars>
      </dgm:prSet>
      <dgm:spPr>
        <a:solidFill>
          <a:schemeClr val="lt1">
            <a:hueOff val="0"/>
            <a:satOff val="0"/>
            <a:lumOff val="0"/>
            <a:alpha val="18000"/>
          </a:schemeClr>
        </a:solidFill>
      </dgm:spPr>
    </dgm:pt>
  </dgm:ptLst>
  <dgm:cxnLst>
    <dgm:cxn modelId="{14D65631-3A2A-4190-9D09-8A9EF35E6CFD}" type="presOf" srcId="{3FCA2571-0545-41A1-B8BE-3C97B0E344B6}" destId="{CC1761D8-D270-4425-B32D-C5B119112DC4}" srcOrd="0" destOrd="0" presId="urn:microsoft.com/office/officeart/2005/8/layout/list1"/>
    <dgm:cxn modelId="{8DD19362-DBBC-41A1-9C5E-8608D5C31FB5}" type="presOf" srcId="{E8DD6987-FBDB-421E-AD2F-63944ED33918}" destId="{D9C38118-2253-4AED-B2BA-1B7D3A73F317}" srcOrd="0" destOrd="0" presId="urn:microsoft.com/office/officeart/2005/8/layout/list1"/>
    <dgm:cxn modelId="{B6DBC66E-CD02-448B-8E03-598B2CBD4F40}" type="presOf" srcId="{3FCA2571-0545-41A1-B8BE-3C97B0E344B6}" destId="{8E4505A9-A334-4627-B7EE-19C9226F9771}" srcOrd="1" destOrd="0" presId="urn:microsoft.com/office/officeart/2005/8/layout/list1"/>
    <dgm:cxn modelId="{718C724F-D1B3-4E27-A57A-BA7D49C09FA4}" srcId="{E8DD6987-FBDB-421E-AD2F-63944ED33918}" destId="{3FCA2571-0545-41A1-B8BE-3C97B0E344B6}" srcOrd="0" destOrd="0" parTransId="{300803EC-C503-4E9E-976D-17371090C730}" sibTransId="{F102527A-1BDD-49AD-AF60-944F55D3597E}"/>
    <dgm:cxn modelId="{3A60863F-772D-44A9-8EF6-85EDC66BB661}" type="presParOf" srcId="{D9C38118-2253-4AED-B2BA-1B7D3A73F317}" destId="{34CD90F2-0D31-4285-8E20-8308FC262A01}" srcOrd="0" destOrd="0" presId="urn:microsoft.com/office/officeart/2005/8/layout/list1"/>
    <dgm:cxn modelId="{A946E378-2B6A-4ED4-BF05-FA31786F7AC7}" type="presParOf" srcId="{34CD90F2-0D31-4285-8E20-8308FC262A01}" destId="{CC1761D8-D270-4425-B32D-C5B119112DC4}" srcOrd="0" destOrd="0" presId="urn:microsoft.com/office/officeart/2005/8/layout/list1"/>
    <dgm:cxn modelId="{F189AB8C-B0E3-4137-9225-85DB1ACAC607}" type="presParOf" srcId="{34CD90F2-0D31-4285-8E20-8308FC262A01}" destId="{8E4505A9-A334-4627-B7EE-19C9226F9771}" srcOrd="1" destOrd="0" presId="urn:microsoft.com/office/officeart/2005/8/layout/list1"/>
    <dgm:cxn modelId="{2057F061-7DA4-47C3-9E26-795F78762334}" type="presParOf" srcId="{D9C38118-2253-4AED-B2BA-1B7D3A73F317}" destId="{951393F3-805B-462E-83A1-4398D46FE329}" srcOrd="1" destOrd="0" presId="urn:microsoft.com/office/officeart/2005/8/layout/list1"/>
    <dgm:cxn modelId="{5941110D-BB55-4640-87B0-5F7274051796}" type="presParOf" srcId="{D9C38118-2253-4AED-B2BA-1B7D3A73F317}" destId="{5C42CE3C-FAF4-4B6F-A5F6-F8DB63B782DB}" srcOrd="2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E8DD6987-FBDB-421E-AD2F-63944ED33918}" type="doc">
      <dgm:prSet loTypeId="urn:microsoft.com/office/officeart/2005/8/layout/list1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GB"/>
        </a:p>
      </dgm:t>
    </dgm:pt>
    <dgm:pt modelId="{3FCA2571-0545-41A1-B8BE-3C97B0E344B6}">
      <dgm:prSet phldrT="[Text]" custT="1"/>
      <dgm:spPr>
        <a:solidFill>
          <a:srgbClr val="46B246"/>
        </a:solidFill>
      </dgm:spPr>
      <dgm:t>
        <a:bodyPr/>
        <a:lstStyle/>
        <a:p>
          <a:r>
            <a:rPr lang="en-GB" sz="1600" dirty="0"/>
            <a:t>Rules: What can or can’t you do in the game? Does play happen in real time or do </a:t>
          </a:r>
          <a:r>
            <a:rPr lang="en-GB" sz="1600"/>
            <a:t>you take turns</a:t>
          </a:r>
          <a:endParaRPr lang="en-GB" sz="1600" dirty="0"/>
        </a:p>
      </dgm:t>
    </dgm:pt>
    <dgm:pt modelId="{300803EC-C503-4E9E-976D-17371090C730}" type="parTrans" cxnId="{718C724F-D1B3-4E27-A57A-BA7D49C09FA4}">
      <dgm:prSet/>
      <dgm:spPr/>
      <dgm:t>
        <a:bodyPr/>
        <a:lstStyle/>
        <a:p>
          <a:endParaRPr lang="en-GB"/>
        </a:p>
      </dgm:t>
    </dgm:pt>
    <dgm:pt modelId="{F102527A-1BDD-49AD-AF60-944F55D3597E}" type="sibTrans" cxnId="{718C724F-D1B3-4E27-A57A-BA7D49C09FA4}">
      <dgm:prSet/>
      <dgm:spPr/>
      <dgm:t>
        <a:bodyPr/>
        <a:lstStyle/>
        <a:p>
          <a:endParaRPr lang="en-GB"/>
        </a:p>
      </dgm:t>
    </dgm:pt>
    <dgm:pt modelId="{D9C38118-2253-4AED-B2BA-1B7D3A73F317}" type="pres">
      <dgm:prSet presAssocID="{E8DD6987-FBDB-421E-AD2F-63944ED33918}" presName="linear" presStyleCnt="0">
        <dgm:presLayoutVars>
          <dgm:dir/>
          <dgm:animLvl val="lvl"/>
          <dgm:resizeHandles val="exact"/>
        </dgm:presLayoutVars>
      </dgm:prSet>
      <dgm:spPr/>
    </dgm:pt>
    <dgm:pt modelId="{34CD90F2-0D31-4285-8E20-8308FC262A01}" type="pres">
      <dgm:prSet presAssocID="{3FCA2571-0545-41A1-B8BE-3C97B0E344B6}" presName="parentLin" presStyleCnt="0"/>
      <dgm:spPr/>
    </dgm:pt>
    <dgm:pt modelId="{CC1761D8-D270-4425-B32D-C5B119112DC4}" type="pres">
      <dgm:prSet presAssocID="{3FCA2571-0545-41A1-B8BE-3C97B0E344B6}" presName="parentLeftMargin" presStyleLbl="node1" presStyleIdx="0" presStyleCnt="1"/>
      <dgm:spPr/>
    </dgm:pt>
    <dgm:pt modelId="{8E4505A9-A334-4627-B7EE-19C9226F9771}" type="pres">
      <dgm:prSet presAssocID="{3FCA2571-0545-41A1-B8BE-3C97B0E344B6}" presName="parentText" presStyleLbl="node1" presStyleIdx="0" presStyleCnt="1" custFlipHor="1" custScaleX="60656" custScaleY="40999" custLinFactX="65" custLinFactNeighborX="100000" custLinFactNeighborY="-37377">
        <dgm:presLayoutVars>
          <dgm:chMax val="0"/>
          <dgm:bulletEnabled val="1"/>
        </dgm:presLayoutVars>
      </dgm:prSet>
      <dgm:spPr/>
    </dgm:pt>
    <dgm:pt modelId="{951393F3-805B-462E-83A1-4398D46FE329}" type="pres">
      <dgm:prSet presAssocID="{3FCA2571-0545-41A1-B8BE-3C97B0E344B6}" presName="negativeSpace" presStyleCnt="0"/>
      <dgm:spPr/>
    </dgm:pt>
    <dgm:pt modelId="{5C42CE3C-FAF4-4B6F-A5F6-F8DB63B782DB}" type="pres">
      <dgm:prSet presAssocID="{3FCA2571-0545-41A1-B8BE-3C97B0E344B6}" presName="childText" presStyleLbl="conFgAcc1" presStyleIdx="0" presStyleCnt="1" custAng="213267" custScaleX="88289" custScaleY="156574" custLinFactNeighborX="8146" custLinFactNeighborY="-11981">
        <dgm:presLayoutVars>
          <dgm:bulletEnabled val="1"/>
        </dgm:presLayoutVars>
      </dgm:prSet>
      <dgm:spPr>
        <a:solidFill>
          <a:schemeClr val="lt1">
            <a:hueOff val="0"/>
            <a:satOff val="0"/>
            <a:lumOff val="0"/>
            <a:alpha val="27000"/>
          </a:schemeClr>
        </a:solidFill>
      </dgm:spPr>
    </dgm:pt>
  </dgm:ptLst>
  <dgm:cxnLst>
    <dgm:cxn modelId="{64C0183C-5964-44FC-93AC-409129A4D3DF}" type="presOf" srcId="{E8DD6987-FBDB-421E-AD2F-63944ED33918}" destId="{D9C38118-2253-4AED-B2BA-1B7D3A73F317}" srcOrd="0" destOrd="0" presId="urn:microsoft.com/office/officeart/2005/8/layout/list1"/>
    <dgm:cxn modelId="{5F76DA3F-FDF1-4790-8610-09EDAAD44E33}" type="presOf" srcId="{3FCA2571-0545-41A1-B8BE-3C97B0E344B6}" destId="{8E4505A9-A334-4627-B7EE-19C9226F9771}" srcOrd="1" destOrd="0" presId="urn:microsoft.com/office/officeart/2005/8/layout/list1"/>
    <dgm:cxn modelId="{718C724F-D1B3-4E27-A57A-BA7D49C09FA4}" srcId="{E8DD6987-FBDB-421E-AD2F-63944ED33918}" destId="{3FCA2571-0545-41A1-B8BE-3C97B0E344B6}" srcOrd="0" destOrd="0" parTransId="{300803EC-C503-4E9E-976D-17371090C730}" sibTransId="{F102527A-1BDD-49AD-AF60-944F55D3597E}"/>
    <dgm:cxn modelId="{623CB19D-0871-4428-82DF-C5E47EC0FF0A}" type="presOf" srcId="{3FCA2571-0545-41A1-B8BE-3C97B0E344B6}" destId="{CC1761D8-D270-4425-B32D-C5B119112DC4}" srcOrd="0" destOrd="0" presId="urn:microsoft.com/office/officeart/2005/8/layout/list1"/>
    <dgm:cxn modelId="{538B1CEF-D8CD-4E8E-9F25-4C3F2E11AE53}" type="presParOf" srcId="{D9C38118-2253-4AED-B2BA-1B7D3A73F317}" destId="{34CD90F2-0D31-4285-8E20-8308FC262A01}" srcOrd="0" destOrd="0" presId="urn:microsoft.com/office/officeart/2005/8/layout/list1"/>
    <dgm:cxn modelId="{FEB2BB7E-8692-4238-8934-E1AB2D66541E}" type="presParOf" srcId="{34CD90F2-0D31-4285-8E20-8308FC262A01}" destId="{CC1761D8-D270-4425-B32D-C5B119112DC4}" srcOrd="0" destOrd="0" presId="urn:microsoft.com/office/officeart/2005/8/layout/list1"/>
    <dgm:cxn modelId="{D761C1BB-4EAB-4079-AF02-2E1000387841}" type="presParOf" srcId="{34CD90F2-0D31-4285-8E20-8308FC262A01}" destId="{8E4505A9-A334-4627-B7EE-19C9226F9771}" srcOrd="1" destOrd="0" presId="urn:microsoft.com/office/officeart/2005/8/layout/list1"/>
    <dgm:cxn modelId="{6E6C98DB-AC0A-48C3-933A-3235D3058CE4}" type="presParOf" srcId="{D9C38118-2253-4AED-B2BA-1B7D3A73F317}" destId="{951393F3-805B-462E-83A1-4398D46FE329}" srcOrd="1" destOrd="0" presId="urn:microsoft.com/office/officeart/2005/8/layout/list1"/>
    <dgm:cxn modelId="{00C31728-40A4-4A67-91FF-53A85C96B473}" type="presParOf" srcId="{D9C38118-2253-4AED-B2BA-1B7D3A73F317}" destId="{5C42CE3C-FAF4-4B6F-A5F6-F8DB63B782DB}" srcOrd="2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1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C96D5848-AFB5-4921-9D3C-A52EDC2014B3}" type="doc">
      <dgm:prSet loTypeId="urn:microsoft.com/office/officeart/2008/layout/AlternatingHexagons" loCatId="list" qsTypeId="urn:microsoft.com/office/officeart/2005/8/quickstyle/3d5" qsCatId="3D" csTypeId="urn:microsoft.com/office/officeart/2005/8/colors/colorful5" csCatId="colorful" phldr="1"/>
      <dgm:spPr/>
      <dgm:t>
        <a:bodyPr/>
        <a:lstStyle/>
        <a:p>
          <a:endParaRPr lang="en-GB"/>
        </a:p>
      </dgm:t>
    </dgm:pt>
    <dgm:pt modelId="{644186C6-6977-4C6A-9D4E-2AC89EE28FC2}">
      <dgm:prSet phldrT="[Text]" custT="1"/>
      <dgm:spPr/>
      <dgm:t>
        <a:bodyPr/>
        <a:lstStyle/>
        <a:p>
          <a:r>
            <a:rPr lang="en-GB" sz="3600" dirty="0"/>
            <a:t>Goal</a:t>
          </a:r>
        </a:p>
      </dgm:t>
    </dgm:pt>
    <dgm:pt modelId="{A3C2276A-F7CE-4F12-96DD-4D672C8D6369}" type="parTrans" cxnId="{EF9095F7-54EE-4165-991F-70B2441D9023}">
      <dgm:prSet/>
      <dgm:spPr/>
      <dgm:t>
        <a:bodyPr/>
        <a:lstStyle/>
        <a:p>
          <a:endParaRPr lang="en-GB"/>
        </a:p>
      </dgm:t>
    </dgm:pt>
    <dgm:pt modelId="{6B63DAD4-79D6-48DC-A4DA-37917EDF0C30}" type="sibTrans" cxnId="{EF9095F7-54EE-4165-991F-70B2441D9023}">
      <dgm:prSet/>
      <dgm:spPr/>
      <dgm:t>
        <a:bodyPr/>
        <a:lstStyle/>
        <a:p>
          <a:r>
            <a:rPr lang="en-GB" dirty="0"/>
            <a:t>Space</a:t>
          </a:r>
        </a:p>
      </dgm:t>
    </dgm:pt>
    <dgm:pt modelId="{E66133D2-3469-4EE1-93CC-EF82D43058D7}">
      <dgm:prSet phldrT="[Text]" custT="1"/>
      <dgm:spPr/>
      <dgm:t>
        <a:bodyPr/>
        <a:lstStyle/>
        <a:p>
          <a:r>
            <a:rPr lang="en-GB" sz="3600" dirty="0"/>
            <a:t>Parts</a:t>
          </a:r>
        </a:p>
      </dgm:t>
    </dgm:pt>
    <dgm:pt modelId="{2BAE6EF0-E29C-4FB0-9234-E99CCF3825B6}" type="parTrans" cxnId="{458BC922-3B47-43C0-86F2-40DEE7409D65}">
      <dgm:prSet/>
      <dgm:spPr/>
      <dgm:t>
        <a:bodyPr/>
        <a:lstStyle/>
        <a:p>
          <a:endParaRPr lang="en-GB"/>
        </a:p>
      </dgm:t>
    </dgm:pt>
    <dgm:pt modelId="{DF380899-719F-404D-8417-EBFA604C4471}" type="sibTrans" cxnId="{458BC922-3B47-43C0-86F2-40DEE7409D65}">
      <dgm:prSet/>
      <dgm:spPr/>
      <dgm:t>
        <a:bodyPr/>
        <a:lstStyle/>
        <a:p>
          <a:r>
            <a:rPr lang="en-GB" dirty="0"/>
            <a:t>Mechanics</a:t>
          </a:r>
        </a:p>
      </dgm:t>
    </dgm:pt>
    <dgm:pt modelId="{1759D474-D89F-4F78-83AC-1549B891C0A1}">
      <dgm:prSet phldrT="[Text]"/>
      <dgm:spPr/>
      <dgm:t>
        <a:bodyPr/>
        <a:lstStyle/>
        <a:p>
          <a:endParaRPr lang="en-GB" dirty="0"/>
        </a:p>
      </dgm:t>
    </dgm:pt>
    <dgm:pt modelId="{6961281D-99E2-424F-B7E2-8001D87D2508}" type="sibTrans" cxnId="{AFC56160-A95C-48CB-BBAC-5A7AB89E9E75}">
      <dgm:prSet/>
      <dgm:spPr/>
      <dgm:t>
        <a:bodyPr/>
        <a:lstStyle/>
        <a:p>
          <a:r>
            <a:rPr lang="en-GB" dirty="0"/>
            <a:t>Rules</a:t>
          </a:r>
        </a:p>
      </dgm:t>
    </dgm:pt>
    <dgm:pt modelId="{3148F726-CCE5-4B0F-A432-C790C941CF63}" type="parTrans" cxnId="{AFC56160-A95C-48CB-BBAC-5A7AB89E9E75}">
      <dgm:prSet/>
      <dgm:spPr/>
      <dgm:t>
        <a:bodyPr/>
        <a:lstStyle/>
        <a:p>
          <a:endParaRPr lang="en-GB"/>
        </a:p>
      </dgm:t>
    </dgm:pt>
    <dgm:pt modelId="{2AB9E90C-5357-4F16-9982-8EC233EDF9EF}" type="pres">
      <dgm:prSet presAssocID="{C96D5848-AFB5-4921-9D3C-A52EDC2014B3}" presName="Name0" presStyleCnt="0">
        <dgm:presLayoutVars>
          <dgm:chMax/>
          <dgm:chPref/>
          <dgm:dir/>
          <dgm:animLvl val="lvl"/>
        </dgm:presLayoutVars>
      </dgm:prSet>
      <dgm:spPr/>
    </dgm:pt>
    <dgm:pt modelId="{A5C4E221-B990-4A63-878F-85D080264924}" type="pres">
      <dgm:prSet presAssocID="{644186C6-6977-4C6A-9D4E-2AC89EE28FC2}" presName="composite" presStyleCnt="0"/>
      <dgm:spPr/>
    </dgm:pt>
    <dgm:pt modelId="{853208D6-8017-4F0F-95E1-87633B638BC9}" type="pres">
      <dgm:prSet presAssocID="{644186C6-6977-4C6A-9D4E-2AC89EE28FC2}" presName="Parent1" presStyleLbl="node1" presStyleIdx="0" presStyleCnt="6">
        <dgm:presLayoutVars>
          <dgm:chMax val="1"/>
          <dgm:chPref val="1"/>
          <dgm:bulletEnabled val="1"/>
        </dgm:presLayoutVars>
      </dgm:prSet>
      <dgm:spPr/>
    </dgm:pt>
    <dgm:pt modelId="{941DC343-A722-4D23-913D-90B30C2DA8B7}" type="pres">
      <dgm:prSet presAssocID="{644186C6-6977-4C6A-9D4E-2AC89EE28FC2}" presName="Childtext1" presStyleLbl="revTx" presStyleIdx="0" presStyleCnt="3">
        <dgm:presLayoutVars>
          <dgm:chMax val="0"/>
          <dgm:chPref val="0"/>
          <dgm:bulletEnabled val="1"/>
        </dgm:presLayoutVars>
      </dgm:prSet>
      <dgm:spPr/>
    </dgm:pt>
    <dgm:pt modelId="{B945C319-98A9-4388-A33B-940499C89A2F}" type="pres">
      <dgm:prSet presAssocID="{644186C6-6977-4C6A-9D4E-2AC89EE28FC2}" presName="BalanceSpacing" presStyleCnt="0"/>
      <dgm:spPr/>
    </dgm:pt>
    <dgm:pt modelId="{099A41C8-9E6A-4692-9961-AC4D515B8520}" type="pres">
      <dgm:prSet presAssocID="{644186C6-6977-4C6A-9D4E-2AC89EE28FC2}" presName="BalanceSpacing1" presStyleCnt="0"/>
      <dgm:spPr/>
    </dgm:pt>
    <dgm:pt modelId="{D9D25449-255B-4E2B-ABAF-E87C89C8AC82}" type="pres">
      <dgm:prSet presAssocID="{6B63DAD4-79D6-48DC-A4DA-37917EDF0C30}" presName="Accent1Text" presStyleLbl="node1" presStyleIdx="1" presStyleCnt="6"/>
      <dgm:spPr/>
    </dgm:pt>
    <dgm:pt modelId="{FAFDD041-27E8-467B-B7EE-799D1CA80C4D}" type="pres">
      <dgm:prSet presAssocID="{6B63DAD4-79D6-48DC-A4DA-37917EDF0C30}" presName="spaceBetweenRectangles" presStyleCnt="0"/>
      <dgm:spPr/>
    </dgm:pt>
    <dgm:pt modelId="{E6B2EB5F-DB66-41D3-814F-389D2122DE46}" type="pres">
      <dgm:prSet presAssocID="{E66133D2-3469-4EE1-93CC-EF82D43058D7}" presName="composite" presStyleCnt="0"/>
      <dgm:spPr/>
    </dgm:pt>
    <dgm:pt modelId="{DE31F551-E6C2-4824-84E6-71440E1145A7}" type="pres">
      <dgm:prSet presAssocID="{E66133D2-3469-4EE1-93CC-EF82D43058D7}" presName="Parent1" presStyleLbl="node1" presStyleIdx="2" presStyleCnt="6">
        <dgm:presLayoutVars>
          <dgm:chMax val="1"/>
          <dgm:chPref val="1"/>
          <dgm:bulletEnabled val="1"/>
        </dgm:presLayoutVars>
      </dgm:prSet>
      <dgm:spPr/>
    </dgm:pt>
    <dgm:pt modelId="{BCD2A76B-9C48-438E-B18F-8B526E5CAA4A}" type="pres">
      <dgm:prSet presAssocID="{E66133D2-3469-4EE1-93CC-EF82D43058D7}" presName="Childtext1" presStyleLbl="revTx" presStyleIdx="1" presStyleCnt="3">
        <dgm:presLayoutVars>
          <dgm:chMax val="0"/>
          <dgm:chPref val="0"/>
          <dgm:bulletEnabled val="1"/>
        </dgm:presLayoutVars>
      </dgm:prSet>
      <dgm:spPr/>
    </dgm:pt>
    <dgm:pt modelId="{996D3261-6791-49ED-9E9A-A576EB2F4BD1}" type="pres">
      <dgm:prSet presAssocID="{E66133D2-3469-4EE1-93CC-EF82D43058D7}" presName="BalanceSpacing" presStyleCnt="0"/>
      <dgm:spPr/>
    </dgm:pt>
    <dgm:pt modelId="{D0508BDE-11F1-4347-A621-9723A3E6EA76}" type="pres">
      <dgm:prSet presAssocID="{E66133D2-3469-4EE1-93CC-EF82D43058D7}" presName="BalanceSpacing1" presStyleCnt="0"/>
      <dgm:spPr/>
    </dgm:pt>
    <dgm:pt modelId="{5E19BC89-1C50-4B70-B2E7-C86517DF4582}" type="pres">
      <dgm:prSet presAssocID="{DF380899-719F-404D-8417-EBFA604C4471}" presName="Accent1Text" presStyleLbl="node1" presStyleIdx="3" presStyleCnt="6"/>
      <dgm:spPr/>
    </dgm:pt>
    <dgm:pt modelId="{D5BE9D55-161C-4822-A5B7-691C48F2716F}" type="pres">
      <dgm:prSet presAssocID="{DF380899-719F-404D-8417-EBFA604C4471}" presName="spaceBetweenRectangles" presStyleCnt="0"/>
      <dgm:spPr/>
    </dgm:pt>
    <dgm:pt modelId="{A622EF13-C830-4748-AE8B-C3789E3719B7}" type="pres">
      <dgm:prSet presAssocID="{1759D474-D89F-4F78-83AC-1549B891C0A1}" presName="composite" presStyleCnt="0"/>
      <dgm:spPr/>
    </dgm:pt>
    <dgm:pt modelId="{2F840034-7CC4-406D-A046-E4562C961B34}" type="pres">
      <dgm:prSet presAssocID="{1759D474-D89F-4F78-83AC-1549B891C0A1}" presName="Parent1" presStyleLbl="node1" presStyleIdx="4" presStyleCnt="6">
        <dgm:presLayoutVars>
          <dgm:chMax val="1"/>
          <dgm:chPref val="1"/>
          <dgm:bulletEnabled val="1"/>
        </dgm:presLayoutVars>
      </dgm:prSet>
      <dgm:spPr/>
    </dgm:pt>
    <dgm:pt modelId="{6D4C8046-0462-4ECF-B633-145BB0D3D354}" type="pres">
      <dgm:prSet presAssocID="{1759D474-D89F-4F78-83AC-1549B891C0A1}" presName="Childtext1" presStyleLbl="revTx" presStyleIdx="2" presStyleCnt="3">
        <dgm:presLayoutVars>
          <dgm:chMax val="0"/>
          <dgm:chPref val="0"/>
          <dgm:bulletEnabled val="1"/>
        </dgm:presLayoutVars>
      </dgm:prSet>
      <dgm:spPr/>
    </dgm:pt>
    <dgm:pt modelId="{807043FE-5C50-41C3-AE62-FD76B086C9FC}" type="pres">
      <dgm:prSet presAssocID="{1759D474-D89F-4F78-83AC-1549B891C0A1}" presName="BalanceSpacing" presStyleCnt="0"/>
      <dgm:spPr/>
    </dgm:pt>
    <dgm:pt modelId="{B59D9590-8F0B-40A6-A36A-A21A435ABAA1}" type="pres">
      <dgm:prSet presAssocID="{1759D474-D89F-4F78-83AC-1549B891C0A1}" presName="BalanceSpacing1" presStyleCnt="0"/>
      <dgm:spPr/>
    </dgm:pt>
    <dgm:pt modelId="{0A3DA464-EEB8-440A-9B72-D9F9D0CA4FAC}" type="pres">
      <dgm:prSet presAssocID="{6961281D-99E2-424F-B7E2-8001D87D2508}" presName="Accent1Text" presStyleLbl="node1" presStyleIdx="5" presStyleCnt="6"/>
      <dgm:spPr/>
    </dgm:pt>
  </dgm:ptLst>
  <dgm:cxnLst>
    <dgm:cxn modelId="{A092A614-6E38-4824-B61D-73986F2E345E}" type="presOf" srcId="{E66133D2-3469-4EE1-93CC-EF82D43058D7}" destId="{DE31F551-E6C2-4824-84E6-71440E1145A7}" srcOrd="0" destOrd="0" presId="urn:microsoft.com/office/officeart/2008/layout/AlternatingHexagons"/>
    <dgm:cxn modelId="{458BC922-3B47-43C0-86F2-40DEE7409D65}" srcId="{C96D5848-AFB5-4921-9D3C-A52EDC2014B3}" destId="{E66133D2-3469-4EE1-93CC-EF82D43058D7}" srcOrd="1" destOrd="0" parTransId="{2BAE6EF0-E29C-4FB0-9234-E99CCF3825B6}" sibTransId="{DF380899-719F-404D-8417-EBFA604C4471}"/>
    <dgm:cxn modelId="{8D07B039-1C9F-4772-8010-53B8B1E636D3}" type="presOf" srcId="{1759D474-D89F-4F78-83AC-1549B891C0A1}" destId="{2F840034-7CC4-406D-A046-E4562C961B34}" srcOrd="0" destOrd="0" presId="urn:microsoft.com/office/officeart/2008/layout/AlternatingHexagons"/>
    <dgm:cxn modelId="{AFC56160-A95C-48CB-BBAC-5A7AB89E9E75}" srcId="{C96D5848-AFB5-4921-9D3C-A52EDC2014B3}" destId="{1759D474-D89F-4F78-83AC-1549B891C0A1}" srcOrd="2" destOrd="0" parTransId="{3148F726-CCE5-4B0F-A432-C790C941CF63}" sibTransId="{6961281D-99E2-424F-B7E2-8001D87D2508}"/>
    <dgm:cxn modelId="{14F22B55-7E19-4924-8FE0-0610D642FD9F}" type="presOf" srcId="{C96D5848-AFB5-4921-9D3C-A52EDC2014B3}" destId="{2AB9E90C-5357-4F16-9982-8EC233EDF9EF}" srcOrd="0" destOrd="0" presId="urn:microsoft.com/office/officeart/2008/layout/AlternatingHexagons"/>
    <dgm:cxn modelId="{CEA6F77D-8F0C-42D2-9B81-6179122D04CF}" type="presOf" srcId="{644186C6-6977-4C6A-9D4E-2AC89EE28FC2}" destId="{853208D6-8017-4F0F-95E1-87633B638BC9}" srcOrd="0" destOrd="0" presId="urn:microsoft.com/office/officeart/2008/layout/AlternatingHexagons"/>
    <dgm:cxn modelId="{BBF5C4A3-1F72-4D6F-AA51-62DB7F0FBEF7}" type="presOf" srcId="{6B63DAD4-79D6-48DC-A4DA-37917EDF0C30}" destId="{D9D25449-255B-4E2B-ABAF-E87C89C8AC82}" srcOrd="0" destOrd="0" presId="urn:microsoft.com/office/officeart/2008/layout/AlternatingHexagons"/>
    <dgm:cxn modelId="{70011CA4-826F-459D-83D6-7BE2EAB3652F}" type="presOf" srcId="{DF380899-719F-404D-8417-EBFA604C4471}" destId="{5E19BC89-1C50-4B70-B2E7-C86517DF4582}" srcOrd="0" destOrd="0" presId="urn:microsoft.com/office/officeart/2008/layout/AlternatingHexagons"/>
    <dgm:cxn modelId="{8992E0E3-97BE-43BA-ADCC-8C58210481F3}" type="presOf" srcId="{6961281D-99E2-424F-B7E2-8001D87D2508}" destId="{0A3DA464-EEB8-440A-9B72-D9F9D0CA4FAC}" srcOrd="0" destOrd="0" presId="urn:microsoft.com/office/officeart/2008/layout/AlternatingHexagons"/>
    <dgm:cxn modelId="{EF9095F7-54EE-4165-991F-70B2441D9023}" srcId="{C96D5848-AFB5-4921-9D3C-A52EDC2014B3}" destId="{644186C6-6977-4C6A-9D4E-2AC89EE28FC2}" srcOrd="0" destOrd="0" parTransId="{A3C2276A-F7CE-4F12-96DD-4D672C8D6369}" sibTransId="{6B63DAD4-79D6-48DC-A4DA-37917EDF0C30}"/>
    <dgm:cxn modelId="{550E1C14-53AC-4E9A-B700-836399148A68}" type="presParOf" srcId="{2AB9E90C-5357-4F16-9982-8EC233EDF9EF}" destId="{A5C4E221-B990-4A63-878F-85D080264924}" srcOrd="0" destOrd="0" presId="urn:microsoft.com/office/officeart/2008/layout/AlternatingHexagons"/>
    <dgm:cxn modelId="{9FC311CC-BE02-4172-BCA0-DD1DB6E1EDFB}" type="presParOf" srcId="{A5C4E221-B990-4A63-878F-85D080264924}" destId="{853208D6-8017-4F0F-95E1-87633B638BC9}" srcOrd="0" destOrd="0" presId="urn:microsoft.com/office/officeart/2008/layout/AlternatingHexagons"/>
    <dgm:cxn modelId="{FBB7EFE8-45C1-4C27-AB64-25A7923F4074}" type="presParOf" srcId="{A5C4E221-B990-4A63-878F-85D080264924}" destId="{941DC343-A722-4D23-913D-90B30C2DA8B7}" srcOrd="1" destOrd="0" presId="urn:microsoft.com/office/officeart/2008/layout/AlternatingHexagons"/>
    <dgm:cxn modelId="{14C090AE-8CA2-4999-8126-ACC7DAE9DBAF}" type="presParOf" srcId="{A5C4E221-B990-4A63-878F-85D080264924}" destId="{B945C319-98A9-4388-A33B-940499C89A2F}" srcOrd="2" destOrd="0" presId="urn:microsoft.com/office/officeart/2008/layout/AlternatingHexagons"/>
    <dgm:cxn modelId="{86F35DD7-C521-4455-AF96-79A5462EAF2E}" type="presParOf" srcId="{A5C4E221-B990-4A63-878F-85D080264924}" destId="{099A41C8-9E6A-4692-9961-AC4D515B8520}" srcOrd="3" destOrd="0" presId="urn:microsoft.com/office/officeart/2008/layout/AlternatingHexagons"/>
    <dgm:cxn modelId="{734E8267-31F3-4B9A-97B6-2A85090385C5}" type="presParOf" srcId="{A5C4E221-B990-4A63-878F-85D080264924}" destId="{D9D25449-255B-4E2B-ABAF-E87C89C8AC82}" srcOrd="4" destOrd="0" presId="urn:microsoft.com/office/officeart/2008/layout/AlternatingHexagons"/>
    <dgm:cxn modelId="{9AFC318C-97AC-4B6D-AC1E-A3CDDA9AD2CE}" type="presParOf" srcId="{2AB9E90C-5357-4F16-9982-8EC233EDF9EF}" destId="{FAFDD041-27E8-467B-B7EE-799D1CA80C4D}" srcOrd="1" destOrd="0" presId="urn:microsoft.com/office/officeart/2008/layout/AlternatingHexagons"/>
    <dgm:cxn modelId="{FB42F17D-800C-45BC-883F-D93E927DBFCE}" type="presParOf" srcId="{2AB9E90C-5357-4F16-9982-8EC233EDF9EF}" destId="{E6B2EB5F-DB66-41D3-814F-389D2122DE46}" srcOrd="2" destOrd="0" presId="urn:microsoft.com/office/officeart/2008/layout/AlternatingHexagons"/>
    <dgm:cxn modelId="{34B4C2E9-3097-4F1D-832C-F99FB67E3910}" type="presParOf" srcId="{E6B2EB5F-DB66-41D3-814F-389D2122DE46}" destId="{DE31F551-E6C2-4824-84E6-71440E1145A7}" srcOrd="0" destOrd="0" presId="urn:microsoft.com/office/officeart/2008/layout/AlternatingHexagons"/>
    <dgm:cxn modelId="{3FBE5137-6D8F-477B-8E0B-9C3A526EC08E}" type="presParOf" srcId="{E6B2EB5F-DB66-41D3-814F-389D2122DE46}" destId="{BCD2A76B-9C48-438E-B18F-8B526E5CAA4A}" srcOrd="1" destOrd="0" presId="urn:microsoft.com/office/officeart/2008/layout/AlternatingHexagons"/>
    <dgm:cxn modelId="{01539EBF-B7EF-404F-B8FC-3DB24A87EB24}" type="presParOf" srcId="{E6B2EB5F-DB66-41D3-814F-389D2122DE46}" destId="{996D3261-6791-49ED-9E9A-A576EB2F4BD1}" srcOrd="2" destOrd="0" presId="urn:microsoft.com/office/officeart/2008/layout/AlternatingHexagons"/>
    <dgm:cxn modelId="{86901F3B-F482-4350-AB22-0E7A74185276}" type="presParOf" srcId="{E6B2EB5F-DB66-41D3-814F-389D2122DE46}" destId="{D0508BDE-11F1-4347-A621-9723A3E6EA76}" srcOrd="3" destOrd="0" presId="urn:microsoft.com/office/officeart/2008/layout/AlternatingHexagons"/>
    <dgm:cxn modelId="{FEE21135-5407-4A7F-AAFB-731F2DADAC25}" type="presParOf" srcId="{E6B2EB5F-DB66-41D3-814F-389D2122DE46}" destId="{5E19BC89-1C50-4B70-B2E7-C86517DF4582}" srcOrd="4" destOrd="0" presId="urn:microsoft.com/office/officeart/2008/layout/AlternatingHexagons"/>
    <dgm:cxn modelId="{31EBF331-8E1B-404A-9E88-DD029CFB7CA2}" type="presParOf" srcId="{2AB9E90C-5357-4F16-9982-8EC233EDF9EF}" destId="{D5BE9D55-161C-4822-A5B7-691C48F2716F}" srcOrd="3" destOrd="0" presId="urn:microsoft.com/office/officeart/2008/layout/AlternatingHexagons"/>
    <dgm:cxn modelId="{6A784E1D-B703-40EA-B06B-A0A6B09B8466}" type="presParOf" srcId="{2AB9E90C-5357-4F16-9982-8EC233EDF9EF}" destId="{A622EF13-C830-4748-AE8B-C3789E3719B7}" srcOrd="4" destOrd="0" presId="urn:microsoft.com/office/officeart/2008/layout/AlternatingHexagons"/>
    <dgm:cxn modelId="{9383DDD1-BAEE-41DF-BF11-438211EFE90C}" type="presParOf" srcId="{A622EF13-C830-4748-AE8B-C3789E3719B7}" destId="{2F840034-7CC4-406D-A046-E4562C961B34}" srcOrd="0" destOrd="0" presId="urn:microsoft.com/office/officeart/2008/layout/AlternatingHexagons"/>
    <dgm:cxn modelId="{EF7CAE62-93FC-466D-9C32-325CCA396E66}" type="presParOf" srcId="{A622EF13-C830-4748-AE8B-C3789E3719B7}" destId="{6D4C8046-0462-4ECF-B633-145BB0D3D354}" srcOrd="1" destOrd="0" presId="urn:microsoft.com/office/officeart/2008/layout/AlternatingHexagons"/>
    <dgm:cxn modelId="{546AE926-9009-4699-B7A3-5AFEC5A153F4}" type="presParOf" srcId="{A622EF13-C830-4748-AE8B-C3789E3719B7}" destId="{807043FE-5C50-41C3-AE62-FD76B086C9FC}" srcOrd="2" destOrd="0" presId="urn:microsoft.com/office/officeart/2008/layout/AlternatingHexagons"/>
    <dgm:cxn modelId="{EAA880D7-C08D-4D81-8579-E2A487435A78}" type="presParOf" srcId="{A622EF13-C830-4748-AE8B-C3789E3719B7}" destId="{B59D9590-8F0B-40A6-A36A-A21A435ABAA1}" srcOrd="3" destOrd="0" presId="urn:microsoft.com/office/officeart/2008/layout/AlternatingHexagons"/>
    <dgm:cxn modelId="{946CCE1D-88B4-4B3D-A884-486AE028D1CA}" type="presParOf" srcId="{A622EF13-C830-4748-AE8B-C3789E3719B7}" destId="{0A3DA464-EEB8-440A-9B72-D9F9D0CA4FAC}" srcOrd="4" destOrd="0" presId="urn:microsoft.com/office/officeart/2008/layout/AlternatingHexagons"/>
  </dgm:cxnLst>
  <dgm:bg/>
  <dgm:whole/>
  <dgm:extLst>
    <a:ext uri="http://schemas.microsoft.com/office/drawing/2008/diagram">
      <dsp:dataModelExt xmlns:dsp="http://schemas.microsoft.com/office/drawing/2008/diagram" relId="rId22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E8DD6987-FBDB-421E-AD2F-63944ED33918}" type="doc">
      <dgm:prSet loTypeId="urn:microsoft.com/office/officeart/2005/8/layout/list1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GB"/>
        </a:p>
      </dgm:t>
    </dgm:pt>
    <dgm:pt modelId="{6D3E6445-B66A-4D7E-911B-C8FE3D42AFDE}">
      <dgm:prSet phldrT="[Text]" custT="1"/>
      <dgm:spPr>
        <a:solidFill>
          <a:srgbClr val="43BDA7"/>
        </a:solidFill>
      </dgm:spPr>
      <dgm:t>
        <a:bodyPr/>
        <a:lstStyle/>
        <a:p>
          <a:r>
            <a:rPr lang="en-GB" sz="2400" dirty="0"/>
            <a:t>Parts – what are the 4 main objects or characters? </a:t>
          </a:r>
        </a:p>
      </dgm:t>
    </dgm:pt>
    <dgm:pt modelId="{F70DA691-D9DA-4C60-AE32-377070EE14AD}" type="parTrans" cxnId="{3E37D56B-563D-4924-B82D-A68E8821F39E}">
      <dgm:prSet/>
      <dgm:spPr/>
      <dgm:t>
        <a:bodyPr/>
        <a:lstStyle/>
        <a:p>
          <a:endParaRPr lang="en-GB"/>
        </a:p>
      </dgm:t>
    </dgm:pt>
    <dgm:pt modelId="{F4D036BB-8177-4ADC-B5CA-1F8DEE6C8DCD}" type="sibTrans" cxnId="{3E37D56B-563D-4924-B82D-A68E8821F39E}">
      <dgm:prSet/>
      <dgm:spPr/>
      <dgm:t>
        <a:bodyPr/>
        <a:lstStyle/>
        <a:p>
          <a:endParaRPr lang="en-GB"/>
        </a:p>
      </dgm:t>
    </dgm:pt>
    <dgm:pt modelId="{D9C38118-2253-4AED-B2BA-1B7D3A73F317}" type="pres">
      <dgm:prSet presAssocID="{E8DD6987-FBDB-421E-AD2F-63944ED33918}" presName="linear" presStyleCnt="0">
        <dgm:presLayoutVars>
          <dgm:dir/>
          <dgm:animLvl val="lvl"/>
          <dgm:resizeHandles val="exact"/>
        </dgm:presLayoutVars>
      </dgm:prSet>
      <dgm:spPr/>
    </dgm:pt>
    <dgm:pt modelId="{F9B7556A-0E5C-43B4-9200-E1B48C0E06D7}" type="pres">
      <dgm:prSet presAssocID="{6D3E6445-B66A-4D7E-911B-C8FE3D42AFDE}" presName="parentLin" presStyleCnt="0"/>
      <dgm:spPr/>
    </dgm:pt>
    <dgm:pt modelId="{F2F2A27C-F72A-43E8-AD06-0CD89C0058A6}" type="pres">
      <dgm:prSet presAssocID="{6D3E6445-B66A-4D7E-911B-C8FE3D42AFDE}" presName="parentLeftMargin" presStyleLbl="node1" presStyleIdx="0" presStyleCnt="1"/>
      <dgm:spPr/>
    </dgm:pt>
    <dgm:pt modelId="{07A09D5A-5133-46A1-AF47-1471776D7FE7}" type="pres">
      <dgm:prSet presAssocID="{6D3E6445-B66A-4D7E-911B-C8FE3D42AFDE}" presName="parentText" presStyleLbl="node1" presStyleIdx="0" presStyleCnt="1" custScaleX="142857" custScaleY="48747" custLinFactNeighborX="-90015" custLinFactNeighborY="-30127">
        <dgm:presLayoutVars>
          <dgm:chMax val="0"/>
          <dgm:bulletEnabled val="1"/>
        </dgm:presLayoutVars>
      </dgm:prSet>
      <dgm:spPr/>
    </dgm:pt>
    <dgm:pt modelId="{692BEC97-CDFD-4F3F-AEDE-B52E3D11AE48}" type="pres">
      <dgm:prSet presAssocID="{6D3E6445-B66A-4D7E-911B-C8FE3D42AFDE}" presName="negativeSpace" presStyleCnt="0"/>
      <dgm:spPr/>
    </dgm:pt>
    <dgm:pt modelId="{32D3C4B2-1DC2-41E1-A6C6-8224E6C78D4A}" type="pres">
      <dgm:prSet presAssocID="{6D3E6445-B66A-4D7E-911B-C8FE3D42AFDE}" presName="childText" presStyleLbl="conFgAcc1" presStyleIdx="0" presStyleCnt="1" custAng="211907" custScaleY="208934">
        <dgm:presLayoutVars>
          <dgm:bulletEnabled val="1"/>
        </dgm:presLayoutVars>
      </dgm:prSet>
      <dgm:spPr>
        <a:solidFill>
          <a:schemeClr val="lt1">
            <a:hueOff val="0"/>
            <a:satOff val="0"/>
            <a:lumOff val="0"/>
            <a:alpha val="23000"/>
          </a:schemeClr>
        </a:solidFill>
      </dgm:spPr>
    </dgm:pt>
  </dgm:ptLst>
  <dgm:cxnLst>
    <dgm:cxn modelId="{645A4127-48FA-42D7-AE00-60EA88852222}" type="presOf" srcId="{E8DD6987-FBDB-421E-AD2F-63944ED33918}" destId="{D9C38118-2253-4AED-B2BA-1B7D3A73F317}" srcOrd="0" destOrd="0" presId="urn:microsoft.com/office/officeart/2005/8/layout/list1"/>
    <dgm:cxn modelId="{F50F5E5C-03A3-4150-9152-0ED02BD79AC4}" type="presOf" srcId="{6D3E6445-B66A-4D7E-911B-C8FE3D42AFDE}" destId="{F2F2A27C-F72A-43E8-AD06-0CD89C0058A6}" srcOrd="0" destOrd="0" presId="urn:microsoft.com/office/officeart/2005/8/layout/list1"/>
    <dgm:cxn modelId="{A8A6DC42-F3B9-4776-A54D-C3D1FE2513C1}" type="presOf" srcId="{6D3E6445-B66A-4D7E-911B-C8FE3D42AFDE}" destId="{07A09D5A-5133-46A1-AF47-1471776D7FE7}" srcOrd="1" destOrd="0" presId="urn:microsoft.com/office/officeart/2005/8/layout/list1"/>
    <dgm:cxn modelId="{3E37D56B-563D-4924-B82D-A68E8821F39E}" srcId="{E8DD6987-FBDB-421E-AD2F-63944ED33918}" destId="{6D3E6445-B66A-4D7E-911B-C8FE3D42AFDE}" srcOrd="0" destOrd="0" parTransId="{F70DA691-D9DA-4C60-AE32-377070EE14AD}" sibTransId="{F4D036BB-8177-4ADC-B5CA-1F8DEE6C8DCD}"/>
    <dgm:cxn modelId="{F723DE7C-612A-4037-B6E1-B35A6F2F863E}" type="presParOf" srcId="{D9C38118-2253-4AED-B2BA-1B7D3A73F317}" destId="{F9B7556A-0E5C-43B4-9200-E1B48C0E06D7}" srcOrd="0" destOrd="0" presId="urn:microsoft.com/office/officeart/2005/8/layout/list1"/>
    <dgm:cxn modelId="{1466A356-80B8-4DEF-8921-E20A27409E54}" type="presParOf" srcId="{F9B7556A-0E5C-43B4-9200-E1B48C0E06D7}" destId="{F2F2A27C-F72A-43E8-AD06-0CD89C0058A6}" srcOrd="0" destOrd="0" presId="urn:microsoft.com/office/officeart/2005/8/layout/list1"/>
    <dgm:cxn modelId="{0BCDD988-BE33-4ECF-80BC-24F250D26563}" type="presParOf" srcId="{F9B7556A-0E5C-43B4-9200-E1B48C0E06D7}" destId="{07A09D5A-5133-46A1-AF47-1471776D7FE7}" srcOrd="1" destOrd="0" presId="urn:microsoft.com/office/officeart/2005/8/layout/list1"/>
    <dgm:cxn modelId="{C8BA1D6A-5598-46A1-BFE2-BB503A4E27E6}" type="presParOf" srcId="{D9C38118-2253-4AED-B2BA-1B7D3A73F317}" destId="{692BEC97-CDFD-4F3F-AEDE-B52E3D11AE48}" srcOrd="1" destOrd="0" presId="urn:microsoft.com/office/officeart/2005/8/layout/list1"/>
    <dgm:cxn modelId="{0CA9CF6D-1030-41B9-A58F-176D632524F0}" type="presParOf" srcId="{D9C38118-2253-4AED-B2BA-1B7D3A73F317}" destId="{32D3C4B2-1DC2-41E1-A6C6-8224E6C78D4A}" srcOrd="2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E8DD6987-FBDB-421E-AD2F-63944ED33918}" type="doc">
      <dgm:prSet loTypeId="urn:microsoft.com/office/officeart/2005/8/layout/list1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GB"/>
        </a:p>
      </dgm:t>
    </dgm:pt>
    <dgm:pt modelId="{3FCA2571-0545-41A1-B8BE-3C97B0E344B6}">
      <dgm:prSet phldrT="[Text]" custT="1"/>
      <dgm:spPr>
        <a:solidFill>
          <a:schemeClr val="bg2"/>
        </a:solidFill>
      </dgm:spPr>
      <dgm:t>
        <a:bodyPr anchor="t"/>
        <a:lstStyle/>
        <a:p>
          <a:r>
            <a:rPr lang="en-GB" sz="1800" b="1" dirty="0">
              <a:solidFill>
                <a:schemeClr val="tx1"/>
              </a:solidFill>
            </a:rPr>
            <a:t>Mechanic One</a:t>
          </a:r>
        </a:p>
      </dgm:t>
    </dgm:pt>
    <dgm:pt modelId="{300803EC-C503-4E9E-976D-17371090C730}" type="parTrans" cxnId="{718C724F-D1B3-4E27-A57A-BA7D49C09FA4}">
      <dgm:prSet/>
      <dgm:spPr/>
      <dgm:t>
        <a:bodyPr/>
        <a:lstStyle/>
        <a:p>
          <a:endParaRPr lang="en-GB"/>
        </a:p>
      </dgm:t>
    </dgm:pt>
    <dgm:pt modelId="{F102527A-1BDD-49AD-AF60-944F55D3597E}" type="sibTrans" cxnId="{718C724F-D1B3-4E27-A57A-BA7D49C09FA4}">
      <dgm:prSet/>
      <dgm:spPr/>
      <dgm:t>
        <a:bodyPr/>
        <a:lstStyle/>
        <a:p>
          <a:endParaRPr lang="en-GB"/>
        </a:p>
      </dgm:t>
    </dgm:pt>
    <dgm:pt modelId="{D9C38118-2253-4AED-B2BA-1B7D3A73F317}" type="pres">
      <dgm:prSet presAssocID="{E8DD6987-FBDB-421E-AD2F-63944ED33918}" presName="linear" presStyleCnt="0">
        <dgm:presLayoutVars>
          <dgm:dir/>
          <dgm:animLvl val="lvl"/>
          <dgm:resizeHandles val="exact"/>
        </dgm:presLayoutVars>
      </dgm:prSet>
      <dgm:spPr/>
    </dgm:pt>
    <dgm:pt modelId="{34CD90F2-0D31-4285-8E20-8308FC262A01}" type="pres">
      <dgm:prSet presAssocID="{3FCA2571-0545-41A1-B8BE-3C97B0E344B6}" presName="parentLin" presStyleCnt="0"/>
      <dgm:spPr/>
    </dgm:pt>
    <dgm:pt modelId="{CC1761D8-D270-4425-B32D-C5B119112DC4}" type="pres">
      <dgm:prSet presAssocID="{3FCA2571-0545-41A1-B8BE-3C97B0E344B6}" presName="parentLeftMargin" presStyleLbl="node1" presStyleIdx="0" presStyleCnt="1"/>
      <dgm:spPr/>
    </dgm:pt>
    <dgm:pt modelId="{8E4505A9-A334-4627-B7EE-19C9226F9771}" type="pres">
      <dgm:prSet presAssocID="{3FCA2571-0545-41A1-B8BE-3C97B0E344B6}" presName="parentText" presStyleLbl="node1" presStyleIdx="0" presStyleCnt="1" custFlipHor="1" custScaleX="131068" custScaleY="297084" custLinFactNeighborX="-54902" custLinFactNeighborY="-19984">
        <dgm:presLayoutVars>
          <dgm:chMax val="0"/>
          <dgm:bulletEnabled val="1"/>
        </dgm:presLayoutVars>
      </dgm:prSet>
      <dgm:spPr/>
    </dgm:pt>
    <dgm:pt modelId="{951393F3-805B-462E-83A1-4398D46FE329}" type="pres">
      <dgm:prSet presAssocID="{3FCA2571-0545-41A1-B8BE-3C97B0E344B6}" presName="negativeSpace" presStyleCnt="0"/>
      <dgm:spPr/>
    </dgm:pt>
    <dgm:pt modelId="{5C42CE3C-FAF4-4B6F-A5F6-F8DB63B782DB}" type="pres">
      <dgm:prSet presAssocID="{3FCA2571-0545-41A1-B8BE-3C97B0E344B6}" presName="childText" presStyleLbl="conFgAcc1" presStyleIdx="0" presStyleCnt="1" custAng="0" custScaleX="100000" custScaleY="2000000" custLinFactY="-46871" custLinFactNeighborX="-6001" custLinFactNeighborY="-100000">
        <dgm:presLayoutVars>
          <dgm:bulletEnabled val="1"/>
        </dgm:presLayoutVars>
      </dgm:prSet>
      <dgm:spPr>
        <a:solidFill>
          <a:schemeClr val="bg1">
            <a:alpha val="69000"/>
          </a:schemeClr>
        </a:solidFill>
      </dgm:spPr>
    </dgm:pt>
  </dgm:ptLst>
  <dgm:cxnLst>
    <dgm:cxn modelId="{718C724F-D1B3-4E27-A57A-BA7D49C09FA4}" srcId="{E8DD6987-FBDB-421E-AD2F-63944ED33918}" destId="{3FCA2571-0545-41A1-B8BE-3C97B0E344B6}" srcOrd="0" destOrd="0" parTransId="{300803EC-C503-4E9E-976D-17371090C730}" sibTransId="{F102527A-1BDD-49AD-AF60-944F55D3597E}"/>
    <dgm:cxn modelId="{A9C85671-2D83-4D10-8347-28B796F15588}" type="presOf" srcId="{E8DD6987-FBDB-421E-AD2F-63944ED33918}" destId="{D9C38118-2253-4AED-B2BA-1B7D3A73F317}" srcOrd="0" destOrd="0" presId="urn:microsoft.com/office/officeart/2005/8/layout/list1"/>
    <dgm:cxn modelId="{2B98A454-F2A4-4AC7-94FE-5051017CFCB1}" type="presOf" srcId="{3FCA2571-0545-41A1-B8BE-3C97B0E344B6}" destId="{CC1761D8-D270-4425-B32D-C5B119112DC4}" srcOrd="0" destOrd="0" presId="urn:microsoft.com/office/officeart/2005/8/layout/list1"/>
    <dgm:cxn modelId="{B1C2E97F-F8AA-45B4-82BD-3E914781D657}" type="presOf" srcId="{3FCA2571-0545-41A1-B8BE-3C97B0E344B6}" destId="{8E4505A9-A334-4627-B7EE-19C9226F9771}" srcOrd="1" destOrd="0" presId="urn:microsoft.com/office/officeart/2005/8/layout/list1"/>
    <dgm:cxn modelId="{5428325A-5759-47EE-A6A6-2A99B76B2480}" type="presParOf" srcId="{D9C38118-2253-4AED-B2BA-1B7D3A73F317}" destId="{34CD90F2-0D31-4285-8E20-8308FC262A01}" srcOrd="0" destOrd="0" presId="urn:microsoft.com/office/officeart/2005/8/layout/list1"/>
    <dgm:cxn modelId="{4F2D1127-CBCF-44C6-B2F9-D000898CE1DE}" type="presParOf" srcId="{34CD90F2-0D31-4285-8E20-8308FC262A01}" destId="{CC1761D8-D270-4425-B32D-C5B119112DC4}" srcOrd="0" destOrd="0" presId="urn:microsoft.com/office/officeart/2005/8/layout/list1"/>
    <dgm:cxn modelId="{08324E6A-6B39-4FB3-AAC6-9678276133D9}" type="presParOf" srcId="{34CD90F2-0D31-4285-8E20-8308FC262A01}" destId="{8E4505A9-A334-4627-B7EE-19C9226F9771}" srcOrd="1" destOrd="0" presId="urn:microsoft.com/office/officeart/2005/8/layout/list1"/>
    <dgm:cxn modelId="{857C46E9-2C7B-4570-8C8A-88DDA0F57B85}" type="presParOf" srcId="{D9C38118-2253-4AED-B2BA-1B7D3A73F317}" destId="{951393F3-805B-462E-83A1-4398D46FE329}" srcOrd="1" destOrd="0" presId="urn:microsoft.com/office/officeart/2005/8/layout/list1"/>
    <dgm:cxn modelId="{44820AB1-4ABC-4FA5-A0EB-022C4EE01453}" type="presParOf" srcId="{D9C38118-2253-4AED-B2BA-1B7D3A73F317}" destId="{5C42CE3C-FAF4-4B6F-A5F6-F8DB63B782DB}" srcOrd="2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C96D5848-AFB5-4921-9D3C-A52EDC2014B3}" type="doc">
      <dgm:prSet loTypeId="urn:microsoft.com/office/officeart/2008/layout/AlternatingHexagons" loCatId="list" qsTypeId="urn:microsoft.com/office/officeart/2005/8/quickstyle/3d5" qsCatId="3D" csTypeId="urn:microsoft.com/office/officeart/2005/8/colors/colorful5" csCatId="colorful" phldr="1"/>
      <dgm:spPr/>
      <dgm:t>
        <a:bodyPr/>
        <a:lstStyle/>
        <a:p>
          <a:endParaRPr lang="en-GB"/>
        </a:p>
      </dgm:t>
    </dgm:pt>
    <dgm:pt modelId="{644186C6-6977-4C6A-9D4E-2AC89EE28FC2}">
      <dgm:prSet phldrT="[Text]" custT="1"/>
      <dgm:spPr/>
      <dgm:t>
        <a:bodyPr/>
        <a:lstStyle/>
        <a:p>
          <a:r>
            <a:rPr lang="en-GB" sz="1600" dirty="0"/>
            <a:t>Mechanics</a:t>
          </a:r>
        </a:p>
      </dgm:t>
    </dgm:pt>
    <dgm:pt modelId="{A3C2276A-F7CE-4F12-96DD-4D672C8D6369}" type="parTrans" cxnId="{EF9095F7-54EE-4165-991F-70B2441D9023}">
      <dgm:prSet/>
      <dgm:spPr/>
      <dgm:t>
        <a:bodyPr/>
        <a:lstStyle/>
        <a:p>
          <a:endParaRPr lang="en-GB"/>
        </a:p>
      </dgm:t>
    </dgm:pt>
    <dgm:pt modelId="{6B63DAD4-79D6-48DC-A4DA-37917EDF0C30}" type="sibTrans" cxnId="{EF9095F7-54EE-4165-991F-70B2441D9023}">
      <dgm:prSet/>
      <dgm:spPr/>
      <dgm:t>
        <a:bodyPr/>
        <a:lstStyle/>
        <a:p>
          <a:r>
            <a:rPr lang="en-GB" dirty="0"/>
            <a:t>Parts</a:t>
          </a:r>
        </a:p>
      </dgm:t>
    </dgm:pt>
    <dgm:pt modelId="{2AB9E90C-5357-4F16-9982-8EC233EDF9EF}" type="pres">
      <dgm:prSet presAssocID="{C96D5848-AFB5-4921-9D3C-A52EDC2014B3}" presName="Name0" presStyleCnt="0">
        <dgm:presLayoutVars>
          <dgm:chMax/>
          <dgm:chPref/>
          <dgm:dir/>
          <dgm:animLvl val="lvl"/>
        </dgm:presLayoutVars>
      </dgm:prSet>
      <dgm:spPr/>
    </dgm:pt>
    <dgm:pt modelId="{A5C4E221-B990-4A63-878F-85D080264924}" type="pres">
      <dgm:prSet presAssocID="{644186C6-6977-4C6A-9D4E-2AC89EE28FC2}" presName="composite" presStyleCnt="0"/>
      <dgm:spPr/>
    </dgm:pt>
    <dgm:pt modelId="{853208D6-8017-4F0F-95E1-87633B638BC9}" type="pres">
      <dgm:prSet presAssocID="{644186C6-6977-4C6A-9D4E-2AC89EE28FC2}" presName="Parent1" presStyleLbl="node1" presStyleIdx="0" presStyleCnt="2">
        <dgm:presLayoutVars>
          <dgm:chMax val="1"/>
          <dgm:chPref val="1"/>
          <dgm:bulletEnabled val="1"/>
        </dgm:presLayoutVars>
      </dgm:prSet>
      <dgm:spPr/>
    </dgm:pt>
    <dgm:pt modelId="{941DC343-A722-4D23-913D-90B30C2DA8B7}" type="pres">
      <dgm:prSet presAssocID="{644186C6-6977-4C6A-9D4E-2AC89EE28FC2}" presName="Childtext1" presStyleLbl="revTx" presStyleIdx="0" presStyleCnt="1">
        <dgm:presLayoutVars>
          <dgm:chMax val="0"/>
          <dgm:chPref val="0"/>
          <dgm:bulletEnabled val="1"/>
        </dgm:presLayoutVars>
      </dgm:prSet>
      <dgm:spPr/>
    </dgm:pt>
    <dgm:pt modelId="{B945C319-98A9-4388-A33B-940499C89A2F}" type="pres">
      <dgm:prSet presAssocID="{644186C6-6977-4C6A-9D4E-2AC89EE28FC2}" presName="BalanceSpacing" presStyleCnt="0"/>
      <dgm:spPr/>
    </dgm:pt>
    <dgm:pt modelId="{099A41C8-9E6A-4692-9961-AC4D515B8520}" type="pres">
      <dgm:prSet presAssocID="{644186C6-6977-4C6A-9D4E-2AC89EE28FC2}" presName="BalanceSpacing1" presStyleCnt="0"/>
      <dgm:spPr/>
    </dgm:pt>
    <dgm:pt modelId="{D9D25449-255B-4E2B-ABAF-E87C89C8AC82}" type="pres">
      <dgm:prSet presAssocID="{6B63DAD4-79D6-48DC-A4DA-37917EDF0C30}" presName="Accent1Text" presStyleLbl="node1" presStyleIdx="1" presStyleCnt="2"/>
      <dgm:spPr/>
    </dgm:pt>
  </dgm:ptLst>
  <dgm:cxnLst>
    <dgm:cxn modelId="{FF88FC12-A188-40F1-AA2E-903BB67B6BF3}" type="presOf" srcId="{C96D5848-AFB5-4921-9D3C-A52EDC2014B3}" destId="{2AB9E90C-5357-4F16-9982-8EC233EDF9EF}" srcOrd="0" destOrd="0" presId="urn:microsoft.com/office/officeart/2008/layout/AlternatingHexagons"/>
    <dgm:cxn modelId="{72A1C91E-AF49-4801-8CAB-5784BB88D736}" type="presOf" srcId="{6B63DAD4-79D6-48DC-A4DA-37917EDF0C30}" destId="{D9D25449-255B-4E2B-ABAF-E87C89C8AC82}" srcOrd="0" destOrd="0" presId="urn:microsoft.com/office/officeart/2008/layout/AlternatingHexagons"/>
    <dgm:cxn modelId="{545A34D0-FB89-4A4B-B7DE-B2635D34FB86}" type="presOf" srcId="{644186C6-6977-4C6A-9D4E-2AC89EE28FC2}" destId="{853208D6-8017-4F0F-95E1-87633B638BC9}" srcOrd="0" destOrd="0" presId="urn:microsoft.com/office/officeart/2008/layout/AlternatingHexagons"/>
    <dgm:cxn modelId="{EF9095F7-54EE-4165-991F-70B2441D9023}" srcId="{C96D5848-AFB5-4921-9D3C-A52EDC2014B3}" destId="{644186C6-6977-4C6A-9D4E-2AC89EE28FC2}" srcOrd="0" destOrd="0" parTransId="{A3C2276A-F7CE-4F12-96DD-4D672C8D6369}" sibTransId="{6B63DAD4-79D6-48DC-A4DA-37917EDF0C30}"/>
    <dgm:cxn modelId="{051FDE92-D0CB-496F-9061-D8DCB2143B4E}" type="presParOf" srcId="{2AB9E90C-5357-4F16-9982-8EC233EDF9EF}" destId="{A5C4E221-B990-4A63-878F-85D080264924}" srcOrd="0" destOrd="0" presId="urn:microsoft.com/office/officeart/2008/layout/AlternatingHexagons"/>
    <dgm:cxn modelId="{ACC83E39-B5CF-4688-A5F9-5FC48BE83B3A}" type="presParOf" srcId="{A5C4E221-B990-4A63-878F-85D080264924}" destId="{853208D6-8017-4F0F-95E1-87633B638BC9}" srcOrd="0" destOrd="0" presId="urn:microsoft.com/office/officeart/2008/layout/AlternatingHexagons"/>
    <dgm:cxn modelId="{4AC0B795-8FFC-4E77-8ECC-39C46C1D5CC8}" type="presParOf" srcId="{A5C4E221-B990-4A63-878F-85D080264924}" destId="{941DC343-A722-4D23-913D-90B30C2DA8B7}" srcOrd="1" destOrd="0" presId="urn:microsoft.com/office/officeart/2008/layout/AlternatingHexagons"/>
    <dgm:cxn modelId="{D82FFE47-851A-43F0-92C1-773B449F0187}" type="presParOf" srcId="{A5C4E221-B990-4A63-878F-85D080264924}" destId="{B945C319-98A9-4388-A33B-940499C89A2F}" srcOrd="2" destOrd="0" presId="urn:microsoft.com/office/officeart/2008/layout/AlternatingHexagons"/>
    <dgm:cxn modelId="{B6D1A6F3-D8CC-4B6C-8479-A513A4C24827}" type="presParOf" srcId="{A5C4E221-B990-4A63-878F-85D080264924}" destId="{099A41C8-9E6A-4692-9961-AC4D515B8520}" srcOrd="3" destOrd="0" presId="urn:microsoft.com/office/officeart/2008/layout/AlternatingHexagons"/>
    <dgm:cxn modelId="{D64F675B-A927-42CB-AD55-3F9F4E3D8791}" type="presParOf" srcId="{A5C4E221-B990-4A63-878F-85D080264924}" destId="{D9D25449-255B-4E2B-ABAF-E87C89C8AC82}" srcOrd="4" destOrd="0" presId="urn:microsoft.com/office/officeart/2008/layout/AlternatingHexagons"/>
  </dgm:cxnLst>
  <dgm:bg/>
  <dgm:whole/>
  <dgm:extLst>
    <a:ext uri="http://schemas.microsoft.com/office/drawing/2008/diagram">
      <dsp:dataModelExt xmlns:dsp="http://schemas.microsoft.com/office/drawing/2008/diagram" relId="rId17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E8DD6987-FBDB-421E-AD2F-63944ED33918}" type="doc">
      <dgm:prSet loTypeId="urn:microsoft.com/office/officeart/2005/8/layout/list1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GB"/>
        </a:p>
      </dgm:t>
    </dgm:pt>
    <dgm:pt modelId="{3FCA2571-0545-41A1-B8BE-3C97B0E344B6}">
      <dgm:prSet phldrT="[Text]" custT="1"/>
      <dgm:spPr>
        <a:solidFill>
          <a:schemeClr val="bg2"/>
        </a:solidFill>
      </dgm:spPr>
      <dgm:t>
        <a:bodyPr anchor="t"/>
        <a:lstStyle/>
        <a:p>
          <a:r>
            <a:rPr lang="en-GB" sz="1800" b="1" dirty="0">
              <a:solidFill>
                <a:schemeClr val="tx1"/>
              </a:solidFill>
            </a:rPr>
            <a:t>Mechanic Two</a:t>
          </a:r>
        </a:p>
      </dgm:t>
    </dgm:pt>
    <dgm:pt modelId="{300803EC-C503-4E9E-976D-17371090C730}" type="parTrans" cxnId="{718C724F-D1B3-4E27-A57A-BA7D49C09FA4}">
      <dgm:prSet/>
      <dgm:spPr/>
      <dgm:t>
        <a:bodyPr/>
        <a:lstStyle/>
        <a:p>
          <a:endParaRPr lang="en-GB"/>
        </a:p>
      </dgm:t>
    </dgm:pt>
    <dgm:pt modelId="{F102527A-1BDD-49AD-AF60-944F55D3597E}" type="sibTrans" cxnId="{718C724F-D1B3-4E27-A57A-BA7D49C09FA4}">
      <dgm:prSet/>
      <dgm:spPr/>
      <dgm:t>
        <a:bodyPr/>
        <a:lstStyle/>
        <a:p>
          <a:endParaRPr lang="en-GB"/>
        </a:p>
      </dgm:t>
    </dgm:pt>
    <dgm:pt modelId="{D9C38118-2253-4AED-B2BA-1B7D3A73F317}" type="pres">
      <dgm:prSet presAssocID="{E8DD6987-FBDB-421E-AD2F-63944ED33918}" presName="linear" presStyleCnt="0">
        <dgm:presLayoutVars>
          <dgm:dir/>
          <dgm:animLvl val="lvl"/>
          <dgm:resizeHandles val="exact"/>
        </dgm:presLayoutVars>
      </dgm:prSet>
      <dgm:spPr/>
    </dgm:pt>
    <dgm:pt modelId="{34CD90F2-0D31-4285-8E20-8308FC262A01}" type="pres">
      <dgm:prSet presAssocID="{3FCA2571-0545-41A1-B8BE-3C97B0E344B6}" presName="parentLin" presStyleCnt="0"/>
      <dgm:spPr/>
    </dgm:pt>
    <dgm:pt modelId="{CC1761D8-D270-4425-B32D-C5B119112DC4}" type="pres">
      <dgm:prSet presAssocID="{3FCA2571-0545-41A1-B8BE-3C97B0E344B6}" presName="parentLeftMargin" presStyleLbl="node1" presStyleIdx="0" presStyleCnt="1"/>
      <dgm:spPr/>
    </dgm:pt>
    <dgm:pt modelId="{8E4505A9-A334-4627-B7EE-19C9226F9771}" type="pres">
      <dgm:prSet presAssocID="{3FCA2571-0545-41A1-B8BE-3C97B0E344B6}" presName="parentText" presStyleLbl="node1" presStyleIdx="0" presStyleCnt="1" custFlipHor="1" custScaleX="131068" custScaleY="297084" custLinFactNeighborX="-54902" custLinFactNeighborY="-19984">
        <dgm:presLayoutVars>
          <dgm:chMax val="0"/>
          <dgm:bulletEnabled val="1"/>
        </dgm:presLayoutVars>
      </dgm:prSet>
      <dgm:spPr/>
    </dgm:pt>
    <dgm:pt modelId="{951393F3-805B-462E-83A1-4398D46FE329}" type="pres">
      <dgm:prSet presAssocID="{3FCA2571-0545-41A1-B8BE-3C97B0E344B6}" presName="negativeSpace" presStyleCnt="0"/>
      <dgm:spPr/>
    </dgm:pt>
    <dgm:pt modelId="{5C42CE3C-FAF4-4B6F-A5F6-F8DB63B782DB}" type="pres">
      <dgm:prSet presAssocID="{3FCA2571-0545-41A1-B8BE-3C97B0E344B6}" presName="childText" presStyleLbl="conFgAcc1" presStyleIdx="0" presStyleCnt="1" custAng="0" custScaleX="100000" custScaleY="2000000" custLinFactY="-24544" custLinFactNeighborX="-3983" custLinFactNeighborY="-100000">
        <dgm:presLayoutVars>
          <dgm:bulletEnabled val="1"/>
        </dgm:presLayoutVars>
      </dgm:prSet>
      <dgm:spPr>
        <a:solidFill>
          <a:schemeClr val="bg1">
            <a:alpha val="69000"/>
          </a:schemeClr>
        </a:solidFill>
      </dgm:spPr>
    </dgm:pt>
  </dgm:ptLst>
  <dgm:cxnLst>
    <dgm:cxn modelId="{9DFFB624-143D-4707-A3FB-9A248952E261}" type="presOf" srcId="{3FCA2571-0545-41A1-B8BE-3C97B0E344B6}" destId="{8E4505A9-A334-4627-B7EE-19C9226F9771}" srcOrd="1" destOrd="0" presId="urn:microsoft.com/office/officeart/2005/8/layout/list1"/>
    <dgm:cxn modelId="{718C724F-D1B3-4E27-A57A-BA7D49C09FA4}" srcId="{E8DD6987-FBDB-421E-AD2F-63944ED33918}" destId="{3FCA2571-0545-41A1-B8BE-3C97B0E344B6}" srcOrd="0" destOrd="0" parTransId="{300803EC-C503-4E9E-976D-17371090C730}" sibTransId="{F102527A-1BDD-49AD-AF60-944F55D3597E}"/>
    <dgm:cxn modelId="{6DB30FD4-9CA2-4E72-8D7B-6C14E7D6752D}" type="presOf" srcId="{3FCA2571-0545-41A1-B8BE-3C97B0E344B6}" destId="{CC1761D8-D270-4425-B32D-C5B119112DC4}" srcOrd="0" destOrd="0" presId="urn:microsoft.com/office/officeart/2005/8/layout/list1"/>
    <dgm:cxn modelId="{B5C882DE-1A7F-4611-93BF-5B97461EE623}" type="presOf" srcId="{E8DD6987-FBDB-421E-AD2F-63944ED33918}" destId="{D9C38118-2253-4AED-B2BA-1B7D3A73F317}" srcOrd="0" destOrd="0" presId="urn:microsoft.com/office/officeart/2005/8/layout/list1"/>
    <dgm:cxn modelId="{349320F0-752C-4C76-91E3-35C555C08CA9}" type="presParOf" srcId="{D9C38118-2253-4AED-B2BA-1B7D3A73F317}" destId="{34CD90F2-0D31-4285-8E20-8308FC262A01}" srcOrd="0" destOrd="0" presId="urn:microsoft.com/office/officeart/2005/8/layout/list1"/>
    <dgm:cxn modelId="{33DEEB4B-220A-40D0-A19E-53CE94F662D2}" type="presParOf" srcId="{34CD90F2-0D31-4285-8E20-8308FC262A01}" destId="{CC1761D8-D270-4425-B32D-C5B119112DC4}" srcOrd="0" destOrd="0" presId="urn:microsoft.com/office/officeart/2005/8/layout/list1"/>
    <dgm:cxn modelId="{BBCA77A6-41EF-4B64-A890-4A0D91A6AE3B}" type="presParOf" srcId="{34CD90F2-0D31-4285-8E20-8308FC262A01}" destId="{8E4505A9-A334-4627-B7EE-19C9226F9771}" srcOrd="1" destOrd="0" presId="urn:microsoft.com/office/officeart/2005/8/layout/list1"/>
    <dgm:cxn modelId="{8FEE8357-A439-47B6-AA2C-6E2AC88E0618}" type="presParOf" srcId="{D9C38118-2253-4AED-B2BA-1B7D3A73F317}" destId="{951393F3-805B-462E-83A1-4398D46FE329}" srcOrd="1" destOrd="0" presId="urn:microsoft.com/office/officeart/2005/8/layout/list1"/>
    <dgm:cxn modelId="{99688FB0-FBF7-4EBA-95A3-97FED721D5E4}" type="presParOf" srcId="{D9C38118-2253-4AED-B2BA-1B7D3A73F317}" destId="{5C42CE3C-FAF4-4B6F-A5F6-F8DB63B782DB}" srcOrd="2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22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E8DD6987-FBDB-421E-AD2F-63944ED33918}" type="doc">
      <dgm:prSet loTypeId="urn:microsoft.com/office/officeart/2005/8/layout/list1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GB"/>
        </a:p>
      </dgm:t>
    </dgm:pt>
    <dgm:pt modelId="{3FCA2571-0545-41A1-B8BE-3C97B0E344B6}">
      <dgm:prSet phldrT="[Text]" custT="1"/>
      <dgm:spPr>
        <a:solidFill>
          <a:schemeClr val="bg2"/>
        </a:solidFill>
      </dgm:spPr>
      <dgm:t>
        <a:bodyPr anchor="t"/>
        <a:lstStyle/>
        <a:p>
          <a:r>
            <a:rPr lang="en-GB" sz="1800" b="1" dirty="0">
              <a:solidFill>
                <a:schemeClr val="tx1"/>
              </a:solidFill>
            </a:rPr>
            <a:t>Mechanic Three</a:t>
          </a:r>
        </a:p>
      </dgm:t>
    </dgm:pt>
    <dgm:pt modelId="{300803EC-C503-4E9E-976D-17371090C730}" type="parTrans" cxnId="{718C724F-D1B3-4E27-A57A-BA7D49C09FA4}">
      <dgm:prSet/>
      <dgm:spPr/>
      <dgm:t>
        <a:bodyPr/>
        <a:lstStyle/>
        <a:p>
          <a:endParaRPr lang="en-GB"/>
        </a:p>
      </dgm:t>
    </dgm:pt>
    <dgm:pt modelId="{F102527A-1BDD-49AD-AF60-944F55D3597E}" type="sibTrans" cxnId="{718C724F-D1B3-4E27-A57A-BA7D49C09FA4}">
      <dgm:prSet/>
      <dgm:spPr/>
      <dgm:t>
        <a:bodyPr/>
        <a:lstStyle/>
        <a:p>
          <a:endParaRPr lang="en-GB"/>
        </a:p>
      </dgm:t>
    </dgm:pt>
    <dgm:pt modelId="{D9C38118-2253-4AED-B2BA-1B7D3A73F317}" type="pres">
      <dgm:prSet presAssocID="{E8DD6987-FBDB-421E-AD2F-63944ED33918}" presName="linear" presStyleCnt="0">
        <dgm:presLayoutVars>
          <dgm:dir/>
          <dgm:animLvl val="lvl"/>
          <dgm:resizeHandles val="exact"/>
        </dgm:presLayoutVars>
      </dgm:prSet>
      <dgm:spPr/>
    </dgm:pt>
    <dgm:pt modelId="{34CD90F2-0D31-4285-8E20-8308FC262A01}" type="pres">
      <dgm:prSet presAssocID="{3FCA2571-0545-41A1-B8BE-3C97B0E344B6}" presName="parentLin" presStyleCnt="0"/>
      <dgm:spPr/>
    </dgm:pt>
    <dgm:pt modelId="{CC1761D8-D270-4425-B32D-C5B119112DC4}" type="pres">
      <dgm:prSet presAssocID="{3FCA2571-0545-41A1-B8BE-3C97B0E344B6}" presName="parentLeftMargin" presStyleLbl="node1" presStyleIdx="0" presStyleCnt="1"/>
      <dgm:spPr/>
    </dgm:pt>
    <dgm:pt modelId="{8E4505A9-A334-4627-B7EE-19C9226F9771}" type="pres">
      <dgm:prSet presAssocID="{3FCA2571-0545-41A1-B8BE-3C97B0E344B6}" presName="parentText" presStyleLbl="node1" presStyleIdx="0" presStyleCnt="1" custFlipHor="1" custScaleX="131068" custScaleY="297084" custLinFactNeighborX="-54902" custLinFactNeighborY="-19984">
        <dgm:presLayoutVars>
          <dgm:chMax val="0"/>
          <dgm:bulletEnabled val="1"/>
        </dgm:presLayoutVars>
      </dgm:prSet>
      <dgm:spPr/>
    </dgm:pt>
    <dgm:pt modelId="{951393F3-805B-462E-83A1-4398D46FE329}" type="pres">
      <dgm:prSet presAssocID="{3FCA2571-0545-41A1-B8BE-3C97B0E344B6}" presName="negativeSpace" presStyleCnt="0"/>
      <dgm:spPr/>
    </dgm:pt>
    <dgm:pt modelId="{5C42CE3C-FAF4-4B6F-A5F6-F8DB63B782DB}" type="pres">
      <dgm:prSet presAssocID="{3FCA2571-0545-41A1-B8BE-3C97B0E344B6}" presName="childText" presStyleLbl="conFgAcc1" presStyleIdx="0" presStyleCnt="1" custAng="0" custScaleX="100000" custScaleY="2000000" custLinFactNeighborY="-74337">
        <dgm:presLayoutVars>
          <dgm:bulletEnabled val="1"/>
        </dgm:presLayoutVars>
      </dgm:prSet>
      <dgm:spPr>
        <a:solidFill>
          <a:schemeClr val="bg1">
            <a:alpha val="69000"/>
          </a:schemeClr>
        </a:solidFill>
      </dgm:spPr>
    </dgm:pt>
  </dgm:ptLst>
  <dgm:cxnLst>
    <dgm:cxn modelId="{810D6C07-96A9-4476-9FB6-B0698D5E544E}" type="presOf" srcId="{3FCA2571-0545-41A1-B8BE-3C97B0E344B6}" destId="{CC1761D8-D270-4425-B32D-C5B119112DC4}" srcOrd="0" destOrd="0" presId="urn:microsoft.com/office/officeart/2005/8/layout/list1"/>
    <dgm:cxn modelId="{9D5FA022-94F2-4A34-B2F8-3315E2DA8BCE}" type="presOf" srcId="{E8DD6987-FBDB-421E-AD2F-63944ED33918}" destId="{D9C38118-2253-4AED-B2BA-1B7D3A73F317}" srcOrd="0" destOrd="0" presId="urn:microsoft.com/office/officeart/2005/8/layout/list1"/>
    <dgm:cxn modelId="{8F2F9E23-12EE-4F58-B767-D7D15451DF28}" type="presOf" srcId="{3FCA2571-0545-41A1-B8BE-3C97B0E344B6}" destId="{8E4505A9-A334-4627-B7EE-19C9226F9771}" srcOrd="1" destOrd="0" presId="urn:microsoft.com/office/officeart/2005/8/layout/list1"/>
    <dgm:cxn modelId="{718C724F-D1B3-4E27-A57A-BA7D49C09FA4}" srcId="{E8DD6987-FBDB-421E-AD2F-63944ED33918}" destId="{3FCA2571-0545-41A1-B8BE-3C97B0E344B6}" srcOrd="0" destOrd="0" parTransId="{300803EC-C503-4E9E-976D-17371090C730}" sibTransId="{F102527A-1BDD-49AD-AF60-944F55D3597E}"/>
    <dgm:cxn modelId="{508635B8-1C73-4E2B-AA2E-453C36DF3C14}" type="presParOf" srcId="{D9C38118-2253-4AED-B2BA-1B7D3A73F317}" destId="{34CD90F2-0D31-4285-8E20-8308FC262A01}" srcOrd="0" destOrd="0" presId="urn:microsoft.com/office/officeart/2005/8/layout/list1"/>
    <dgm:cxn modelId="{69D722D8-2919-4239-83B0-60742AC65127}" type="presParOf" srcId="{34CD90F2-0D31-4285-8E20-8308FC262A01}" destId="{CC1761D8-D270-4425-B32D-C5B119112DC4}" srcOrd="0" destOrd="0" presId="urn:microsoft.com/office/officeart/2005/8/layout/list1"/>
    <dgm:cxn modelId="{49B7CB47-05CC-443B-B4F1-5FA6809BE531}" type="presParOf" srcId="{34CD90F2-0D31-4285-8E20-8308FC262A01}" destId="{8E4505A9-A334-4627-B7EE-19C9226F9771}" srcOrd="1" destOrd="0" presId="urn:microsoft.com/office/officeart/2005/8/layout/list1"/>
    <dgm:cxn modelId="{86ABEF77-FDD4-4C6B-B25E-7D39548FC601}" type="presParOf" srcId="{D9C38118-2253-4AED-B2BA-1B7D3A73F317}" destId="{951393F3-805B-462E-83A1-4398D46FE329}" srcOrd="1" destOrd="0" presId="urn:microsoft.com/office/officeart/2005/8/layout/list1"/>
    <dgm:cxn modelId="{7225CD0C-F92F-48D2-8F53-A90EA8E9F75D}" type="presParOf" srcId="{D9C38118-2253-4AED-B2BA-1B7D3A73F317}" destId="{5C42CE3C-FAF4-4B6F-A5F6-F8DB63B782DB}" srcOrd="2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2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C42CE3C-FAF4-4B6F-A5F6-F8DB63B782DB}">
      <dsp:nvSpPr>
        <dsp:cNvPr id="0" name=""/>
        <dsp:cNvSpPr/>
      </dsp:nvSpPr>
      <dsp:spPr>
        <a:xfrm rot="224235">
          <a:off x="-40192" y="24336"/>
          <a:ext cx="6743700" cy="1290808"/>
        </a:xfrm>
        <a:prstGeom prst="rect">
          <a:avLst/>
        </a:prstGeom>
        <a:solidFill>
          <a:schemeClr val="lt1">
            <a:hueOff val="0"/>
            <a:satOff val="0"/>
            <a:lumOff val="0"/>
            <a:alpha val="44000"/>
          </a:schemeClr>
        </a:soli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E4505A9-A334-4627-B7EE-19C9226F9771}">
      <dsp:nvSpPr>
        <dsp:cNvPr id="0" name=""/>
        <dsp:cNvSpPr/>
      </dsp:nvSpPr>
      <dsp:spPr>
        <a:xfrm flipH="1">
          <a:off x="0" y="0"/>
          <a:ext cx="3490545" cy="401188"/>
        </a:xfrm>
        <a:prstGeom prst="roundRect">
          <a:avLst/>
        </a:prstGeom>
        <a:solidFill>
          <a:srgbClr val="44A3C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8427" tIns="0" rIns="178427" bIns="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kern="1200" dirty="0"/>
            <a:t>Space –  Where the game </a:t>
          </a:r>
          <a:r>
            <a:rPr lang="en-GB" sz="1600" kern="1200"/>
            <a:t>takes place</a:t>
          </a:r>
          <a:endParaRPr lang="en-GB" sz="1600" kern="1200" dirty="0"/>
        </a:p>
      </dsp:txBody>
      <dsp:txXfrm>
        <a:off x="19584" y="19584"/>
        <a:ext cx="3451377" cy="362020"/>
      </dsp:txXfrm>
    </dsp:sp>
    <dsp:sp modelId="{EB8AF7EA-72FA-4936-8763-573C6F9FE6C7}">
      <dsp:nvSpPr>
        <dsp:cNvPr id="0" name=""/>
        <dsp:cNvSpPr/>
      </dsp:nvSpPr>
      <dsp:spPr>
        <a:xfrm>
          <a:off x="0" y="1190486"/>
          <a:ext cx="6743700" cy="1562400"/>
        </a:xfrm>
        <a:prstGeom prst="rect">
          <a:avLst/>
        </a:prstGeom>
        <a:solidFill>
          <a:schemeClr val="lt1">
            <a:hueOff val="0"/>
            <a:satOff val="0"/>
            <a:lumOff val="0"/>
            <a:alpha val="14000"/>
          </a:schemeClr>
        </a:solidFill>
        <a:ln w="12700" cap="flat" cmpd="sng" algn="ctr">
          <a:solidFill>
            <a:schemeClr val="accent5">
              <a:hueOff val="-3676672"/>
              <a:satOff val="-5114"/>
              <a:lumOff val="-1961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CE43CCD-520E-40D5-B299-C38FD6724B31}">
      <dsp:nvSpPr>
        <dsp:cNvPr id="0" name=""/>
        <dsp:cNvSpPr/>
      </dsp:nvSpPr>
      <dsp:spPr>
        <a:xfrm>
          <a:off x="2670" y="1289972"/>
          <a:ext cx="5280451" cy="394892"/>
        </a:xfrm>
        <a:prstGeom prst="roundRect">
          <a:avLst/>
        </a:prstGeom>
        <a:solidFill>
          <a:srgbClr val="4472C4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8427" tIns="0" rIns="178427" bIns="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kern="1200" dirty="0"/>
            <a:t>Goal: What are you trying to do? How do you win?</a:t>
          </a:r>
        </a:p>
      </dsp:txBody>
      <dsp:txXfrm>
        <a:off x="21947" y="1309249"/>
        <a:ext cx="5241897" cy="356338"/>
      </dsp:txXfrm>
    </dsp:sp>
    <dsp:sp modelId="{32D3C4B2-1DC2-41E1-A6C6-8224E6C78D4A}">
      <dsp:nvSpPr>
        <dsp:cNvPr id="0" name=""/>
        <dsp:cNvSpPr/>
      </dsp:nvSpPr>
      <dsp:spPr>
        <a:xfrm rot="211907">
          <a:off x="0" y="2596645"/>
          <a:ext cx="6743700" cy="1562400"/>
        </a:xfrm>
        <a:prstGeom prst="rect">
          <a:avLst/>
        </a:prstGeom>
        <a:solidFill>
          <a:schemeClr val="lt1">
            <a:hueOff val="0"/>
            <a:satOff val="0"/>
            <a:lumOff val="0"/>
            <a:alpha val="23000"/>
          </a:schemeClr>
        </a:solidFill>
        <a:ln w="12700" cap="flat" cmpd="sng" algn="ctr">
          <a:solidFill>
            <a:schemeClr val="accent5">
              <a:hueOff val="-7353344"/>
              <a:satOff val="-10228"/>
              <a:lumOff val="-3922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7A09D5A-5133-46A1-AF47-1471776D7FE7}">
      <dsp:nvSpPr>
        <dsp:cNvPr id="0" name=""/>
        <dsp:cNvSpPr/>
      </dsp:nvSpPr>
      <dsp:spPr>
        <a:xfrm>
          <a:off x="32056" y="2475520"/>
          <a:ext cx="6420996" cy="484848"/>
        </a:xfrm>
        <a:prstGeom prst="roundRect">
          <a:avLst/>
        </a:prstGeom>
        <a:solidFill>
          <a:srgbClr val="43BDA7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8427" tIns="0" rIns="178427" bIns="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kern="1200" dirty="0"/>
            <a:t>Ingredients – what are all the objects and characters? </a:t>
          </a:r>
        </a:p>
      </dsp:txBody>
      <dsp:txXfrm>
        <a:off x="55724" y="2499188"/>
        <a:ext cx="6373660" cy="43751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C42CE3C-FAF4-4B6F-A5F6-F8DB63B782DB}">
      <dsp:nvSpPr>
        <dsp:cNvPr id="0" name=""/>
        <dsp:cNvSpPr/>
      </dsp:nvSpPr>
      <dsp:spPr>
        <a:xfrm rot="224235">
          <a:off x="182390" y="10440"/>
          <a:ext cx="6721491" cy="2390849"/>
        </a:xfrm>
        <a:prstGeom prst="rect">
          <a:avLst/>
        </a:prstGeom>
        <a:solidFill>
          <a:schemeClr val="lt1">
            <a:hueOff val="0"/>
            <a:satOff val="0"/>
            <a:lumOff val="0"/>
            <a:alpha val="18000"/>
          </a:schemeClr>
        </a:soli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E4505A9-A334-4627-B7EE-19C9226F9771}">
      <dsp:nvSpPr>
        <dsp:cNvPr id="0" name=""/>
        <dsp:cNvSpPr/>
      </dsp:nvSpPr>
      <dsp:spPr>
        <a:xfrm flipH="1">
          <a:off x="161599" y="0"/>
          <a:ext cx="6575192" cy="462120"/>
        </a:xfrm>
        <a:prstGeom prst="roundRect">
          <a:avLst/>
        </a:prstGeom>
        <a:solidFill>
          <a:srgbClr val="44B874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9617" tIns="0" rIns="189617" bIns="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kern="1200" dirty="0"/>
            <a:t>Mechanics: What actions take place in the Game? ~</a:t>
          </a:r>
          <a:br>
            <a:rPr lang="en-GB" sz="1600" kern="1200" dirty="0"/>
          </a:br>
          <a:r>
            <a:rPr lang="en-GB" sz="1600" kern="1200" dirty="0"/>
            <a:t>What are </a:t>
          </a:r>
          <a:r>
            <a:rPr lang="en-GB" sz="1600" kern="1200" dirty="0" err="1"/>
            <a:t>the</a:t>
          </a:r>
          <a:r>
            <a:rPr lang="en-GB" sz="1600" kern="1200" dirty="0"/>
            <a:t> doing words (verbs)</a:t>
          </a:r>
        </a:p>
      </dsp:txBody>
      <dsp:txXfrm>
        <a:off x="184158" y="22559"/>
        <a:ext cx="6530074" cy="417002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C42CE3C-FAF4-4B6F-A5F6-F8DB63B782DB}">
      <dsp:nvSpPr>
        <dsp:cNvPr id="0" name=""/>
        <dsp:cNvSpPr/>
      </dsp:nvSpPr>
      <dsp:spPr>
        <a:xfrm rot="213267">
          <a:off x="969794" y="72113"/>
          <a:ext cx="10510948" cy="2564682"/>
        </a:xfrm>
        <a:prstGeom prst="rect">
          <a:avLst/>
        </a:prstGeom>
        <a:solidFill>
          <a:schemeClr val="lt1">
            <a:hueOff val="0"/>
            <a:satOff val="0"/>
            <a:lumOff val="0"/>
            <a:alpha val="27000"/>
          </a:schemeClr>
        </a:soli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E4505A9-A334-4627-B7EE-19C9226F9771}">
      <dsp:nvSpPr>
        <dsp:cNvPr id="0" name=""/>
        <dsp:cNvSpPr/>
      </dsp:nvSpPr>
      <dsp:spPr>
        <a:xfrm flipH="1">
          <a:off x="1195933" y="0"/>
          <a:ext cx="5054836" cy="786688"/>
        </a:xfrm>
        <a:prstGeom prst="roundRect">
          <a:avLst/>
        </a:prstGeom>
        <a:solidFill>
          <a:srgbClr val="46B246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4991" tIns="0" rIns="314991" bIns="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kern="1200" dirty="0"/>
            <a:t>Rules: What can or can’t you do in the game? Does play happen in real time or do </a:t>
          </a:r>
          <a:r>
            <a:rPr lang="en-GB" sz="1600" kern="1200"/>
            <a:t>you take turns</a:t>
          </a:r>
          <a:endParaRPr lang="en-GB" sz="1600" kern="1200" dirty="0"/>
        </a:p>
      </dsp:txBody>
      <dsp:txXfrm>
        <a:off x="1234336" y="38403"/>
        <a:ext cx="4978030" cy="709882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53208D6-8017-4F0F-95E1-87633B638BC9}">
      <dsp:nvSpPr>
        <dsp:cNvPr id="0" name=""/>
        <dsp:cNvSpPr/>
      </dsp:nvSpPr>
      <dsp:spPr>
        <a:xfrm rot="5400000">
          <a:off x="4310207" y="181217"/>
          <a:ext cx="2743003" cy="2386412"/>
        </a:xfrm>
        <a:prstGeom prst="hexagon">
          <a:avLst>
            <a:gd name="adj" fmla="val 25000"/>
            <a:gd name="vf" fmla="val 11547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3600" kern="1200" dirty="0"/>
            <a:t>Goal</a:t>
          </a:r>
        </a:p>
      </dsp:txBody>
      <dsp:txXfrm rot="-5400000">
        <a:off x="4860384" y="430373"/>
        <a:ext cx="1642648" cy="1888101"/>
      </dsp:txXfrm>
    </dsp:sp>
    <dsp:sp modelId="{941DC343-A722-4D23-913D-90B30C2DA8B7}">
      <dsp:nvSpPr>
        <dsp:cNvPr id="0" name=""/>
        <dsp:cNvSpPr/>
      </dsp:nvSpPr>
      <dsp:spPr>
        <a:xfrm>
          <a:off x="6947331" y="551522"/>
          <a:ext cx="3061191" cy="164580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9D25449-255B-4E2B-ABAF-E87C89C8AC82}">
      <dsp:nvSpPr>
        <dsp:cNvPr id="0" name=""/>
        <dsp:cNvSpPr/>
      </dsp:nvSpPr>
      <dsp:spPr>
        <a:xfrm rot="5400000">
          <a:off x="1732882" y="181217"/>
          <a:ext cx="2743003" cy="2386412"/>
        </a:xfrm>
        <a:prstGeom prst="hexagon">
          <a:avLst>
            <a:gd name="adj" fmla="val 25000"/>
            <a:gd name="vf" fmla="val 115470"/>
          </a:avLst>
        </a:prstGeom>
        <a:solidFill>
          <a:schemeClr val="accent5">
            <a:hueOff val="-1470669"/>
            <a:satOff val="-2046"/>
            <a:lumOff val="-784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3600" kern="1200" dirty="0"/>
            <a:t>Space</a:t>
          </a:r>
        </a:p>
      </dsp:txBody>
      <dsp:txXfrm rot="-5400000">
        <a:off x="2283059" y="430373"/>
        <a:ext cx="1642648" cy="1888101"/>
      </dsp:txXfrm>
    </dsp:sp>
    <dsp:sp modelId="{DE31F551-E6C2-4824-84E6-71440E1145A7}">
      <dsp:nvSpPr>
        <dsp:cNvPr id="0" name=""/>
        <dsp:cNvSpPr/>
      </dsp:nvSpPr>
      <dsp:spPr>
        <a:xfrm rot="5400000">
          <a:off x="3016607" y="2509478"/>
          <a:ext cx="2743003" cy="2386412"/>
        </a:xfrm>
        <a:prstGeom prst="hexagon">
          <a:avLst>
            <a:gd name="adj" fmla="val 25000"/>
            <a:gd name="vf" fmla="val 115470"/>
          </a:avLst>
        </a:prstGeom>
        <a:solidFill>
          <a:schemeClr val="accent5">
            <a:hueOff val="-2941338"/>
            <a:satOff val="-4091"/>
            <a:lumOff val="-1569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3600" kern="1200" dirty="0"/>
            <a:t>Parts</a:t>
          </a:r>
        </a:p>
      </dsp:txBody>
      <dsp:txXfrm rot="-5400000">
        <a:off x="3566784" y="2758634"/>
        <a:ext cx="1642648" cy="1888101"/>
      </dsp:txXfrm>
    </dsp:sp>
    <dsp:sp modelId="{BCD2A76B-9C48-438E-B18F-8B526E5CAA4A}">
      <dsp:nvSpPr>
        <dsp:cNvPr id="0" name=""/>
        <dsp:cNvSpPr/>
      </dsp:nvSpPr>
      <dsp:spPr>
        <a:xfrm>
          <a:off x="133711" y="2879784"/>
          <a:ext cx="2962443" cy="164580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E19BC89-1C50-4B70-B2E7-C86517DF4582}">
      <dsp:nvSpPr>
        <dsp:cNvPr id="0" name=""/>
        <dsp:cNvSpPr/>
      </dsp:nvSpPr>
      <dsp:spPr>
        <a:xfrm rot="5400000">
          <a:off x="5593933" y="2509478"/>
          <a:ext cx="2743003" cy="2386412"/>
        </a:xfrm>
        <a:prstGeom prst="hexagon">
          <a:avLst>
            <a:gd name="adj" fmla="val 25000"/>
            <a:gd name="vf" fmla="val 115470"/>
          </a:avLst>
        </a:prstGeom>
        <a:solidFill>
          <a:schemeClr val="accent5">
            <a:hueOff val="-4412007"/>
            <a:satOff val="-6137"/>
            <a:lumOff val="-2353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900" kern="1200" dirty="0"/>
            <a:t>Mechanics</a:t>
          </a:r>
        </a:p>
      </dsp:txBody>
      <dsp:txXfrm rot="-5400000">
        <a:off x="6144110" y="2758634"/>
        <a:ext cx="1642648" cy="1888101"/>
      </dsp:txXfrm>
    </dsp:sp>
    <dsp:sp modelId="{2F840034-7CC4-406D-A046-E4562C961B34}">
      <dsp:nvSpPr>
        <dsp:cNvPr id="0" name=""/>
        <dsp:cNvSpPr/>
      </dsp:nvSpPr>
      <dsp:spPr>
        <a:xfrm rot="5400000">
          <a:off x="4310207" y="4837739"/>
          <a:ext cx="2743003" cy="2386412"/>
        </a:xfrm>
        <a:prstGeom prst="hexagon">
          <a:avLst>
            <a:gd name="adj" fmla="val 25000"/>
            <a:gd name="vf" fmla="val 115470"/>
          </a:avLst>
        </a:prstGeom>
        <a:solidFill>
          <a:schemeClr val="accent5">
            <a:hueOff val="-5882676"/>
            <a:satOff val="-8182"/>
            <a:lumOff val="-3138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marL="0" lvl="0" indent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6500" kern="1200" dirty="0"/>
        </a:p>
      </dsp:txBody>
      <dsp:txXfrm rot="-5400000">
        <a:off x="4860384" y="5086895"/>
        <a:ext cx="1642648" cy="1888101"/>
      </dsp:txXfrm>
    </dsp:sp>
    <dsp:sp modelId="{6D4C8046-0462-4ECF-B633-145BB0D3D354}">
      <dsp:nvSpPr>
        <dsp:cNvPr id="0" name=""/>
        <dsp:cNvSpPr/>
      </dsp:nvSpPr>
      <dsp:spPr>
        <a:xfrm>
          <a:off x="6947331" y="5208045"/>
          <a:ext cx="3061191" cy="164580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A3DA464-EEB8-440A-9B72-D9F9D0CA4FAC}">
      <dsp:nvSpPr>
        <dsp:cNvPr id="0" name=""/>
        <dsp:cNvSpPr/>
      </dsp:nvSpPr>
      <dsp:spPr>
        <a:xfrm rot="5400000">
          <a:off x="1732882" y="4837739"/>
          <a:ext cx="2743003" cy="2386412"/>
        </a:xfrm>
        <a:prstGeom prst="hexagon">
          <a:avLst>
            <a:gd name="adj" fmla="val 25000"/>
            <a:gd name="vf" fmla="val 115470"/>
          </a:avLst>
        </a:prstGeom>
        <a:solidFill>
          <a:schemeClr val="accent5">
            <a:hueOff val="-7353344"/>
            <a:satOff val="-10228"/>
            <a:lumOff val="-3922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3600" kern="1200" dirty="0"/>
            <a:t>Rules</a:t>
          </a:r>
        </a:p>
      </dsp:txBody>
      <dsp:txXfrm rot="-5400000">
        <a:off x="2283059" y="5086895"/>
        <a:ext cx="1642648" cy="1888101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2D3C4B2-1DC2-41E1-A6C6-8224E6C78D4A}">
      <dsp:nvSpPr>
        <dsp:cNvPr id="0" name=""/>
        <dsp:cNvSpPr/>
      </dsp:nvSpPr>
      <dsp:spPr>
        <a:xfrm rot="211907">
          <a:off x="0" y="386235"/>
          <a:ext cx="8435340" cy="3422338"/>
        </a:xfrm>
        <a:prstGeom prst="rect">
          <a:avLst/>
        </a:prstGeom>
        <a:solidFill>
          <a:schemeClr val="lt1">
            <a:hueOff val="0"/>
            <a:satOff val="0"/>
            <a:lumOff val="0"/>
            <a:alpha val="23000"/>
          </a:schemeClr>
        </a:soli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7A09D5A-5133-46A1-AF47-1471776D7FE7}">
      <dsp:nvSpPr>
        <dsp:cNvPr id="0" name=""/>
        <dsp:cNvSpPr/>
      </dsp:nvSpPr>
      <dsp:spPr>
        <a:xfrm>
          <a:off x="40098" y="0"/>
          <a:ext cx="8031687" cy="935357"/>
        </a:xfrm>
        <a:prstGeom prst="roundRect">
          <a:avLst/>
        </a:prstGeom>
        <a:solidFill>
          <a:srgbClr val="43BDA7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3185" tIns="0" rIns="223185" bIns="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400" kern="1200" dirty="0"/>
            <a:t>Parts – what are the 4 main objects or characters? </a:t>
          </a:r>
        </a:p>
      </dsp:txBody>
      <dsp:txXfrm>
        <a:off x="85758" y="45660"/>
        <a:ext cx="7940367" cy="844037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C42CE3C-FAF4-4B6F-A5F6-F8DB63B782DB}">
      <dsp:nvSpPr>
        <dsp:cNvPr id="0" name=""/>
        <dsp:cNvSpPr/>
      </dsp:nvSpPr>
      <dsp:spPr>
        <a:xfrm>
          <a:off x="0" y="602717"/>
          <a:ext cx="3966210" cy="3528000"/>
        </a:xfrm>
        <a:prstGeom prst="rect">
          <a:avLst/>
        </a:prstGeom>
        <a:solidFill>
          <a:schemeClr val="bg1">
            <a:alpha val="69000"/>
          </a:schemeClr>
        </a:soli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E4505A9-A334-4627-B7EE-19C9226F9771}">
      <dsp:nvSpPr>
        <dsp:cNvPr id="0" name=""/>
        <dsp:cNvSpPr/>
      </dsp:nvSpPr>
      <dsp:spPr>
        <a:xfrm flipH="1">
          <a:off x="89346" y="236848"/>
          <a:ext cx="3635348" cy="613894"/>
        </a:xfrm>
        <a:prstGeom prst="roundRect">
          <a:avLst/>
        </a:prstGeom>
        <a:solidFill>
          <a:schemeClr val="bg2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4939" tIns="0" rIns="104939" bIns="0" numCol="1" spcCol="1270" anchor="t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b="1" kern="1200" dirty="0">
              <a:solidFill>
                <a:schemeClr val="tx1"/>
              </a:solidFill>
            </a:rPr>
            <a:t>Mechanic One</a:t>
          </a:r>
        </a:p>
      </dsp:txBody>
      <dsp:txXfrm>
        <a:off x="119314" y="266816"/>
        <a:ext cx="3575412" cy="553958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53208D6-8017-4F0F-95E1-87633B638BC9}">
      <dsp:nvSpPr>
        <dsp:cNvPr id="0" name=""/>
        <dsp:cNvSpPr/>
      </dsp:nvSpPr>
      <dsp:spPr>
        <a:xfrm rot="5400000">
          <a:off x="2773122" y="1076536"/>
          <a:ext cx="1821307" cy="1584537"/>
        </a:xfrm>
        <a:prstGeom prst="hexagon">
          <a:avLst>
            <a:gd name="adj" fmla="val 25000"/>
            <a:gd name="vf" fmla="val 11547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kern="1200" dirty="0"/>
            <a:t>Mechanics</a:t>
          </a:r>
        </a:p>
      </dsp:txBody>
      <dsp:txXfrm rot="-5400000">
        <a:off x="3138431" y="1241971"/>
        <a:ext cx="1090689" cy="1253667"/>
      </dsp:txXfrm>
    </dsp:sp>
    <dsp:sp modelId="{941DC343-A722-4D23-913D-90B30C2DA8B7}">
      <dsp:nvSpPr>
        <dsp:cNvPr id="0" name=""/>
        <dsp:cNvSpPr/>
      </dsp:nvSpPr>
      <dsp:spPr>
        <a:xfrm>
          <a:off x="4524127" y="1322412"/>
          <a:ext cx="2032578" cy="109278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9D25449-255B-4E2B-ABAF-E87C89C8AC82}">
      <dsp:nvSpPr>
        <dsp:cNvPr id="0" name=""/>
        <dsp:cNvSpPr/>
      </dsp:nvSpPr>
      <dsp:spPr>
        <a:xfrm rot="5400000">
          <a:off x="1061822" y="1076536"/>
          <a:ext cx="1821307" cy="1584537"/>
        </a:xfrm>
        <a:prstGeom prst="hexagon">
          <a:avLst>
            <a:gd name="adj" fmla="val 25000"/>
            <a:gd name="vf" fmla="val 115470"/>
          </a:avLst>
        </a:prstGeom>
        <a:solidFill>
          <a:schemeClr val="accent5">
            <a:hueOff val="-7353344"/>
            <a:satOff val="-10228"/>
            <a:lumOff val="-3922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3600" kern="1200" dirty="0"/>
            <a:t>Parts</a:t>
          </a:r>
        </a:p>
      </dsp:txBody>
      <dsp:txXfrm rot="-5400000">
        <a:off x="1427131" y="1241971"/>
        <a:ext cx="1090689" cy="1253667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C42CE3C-FAF4-4B6F-A5F6-F8DB63B782DB}">
      <dsp:nvSpPr>
        <dsp:cNvPr id="0" name=""/>
        <dsp:cNvSpPr/>
      </dsp:nvSpPr>
      <dsp:spPr>
        <a:xfrm>
          <a:off x="0" y="642102"/>
          <a:ext cx="3966210" cy="3528000"/>
        </a:xfrm>
        <a:prstGeom prst="rect">
          <a:avLst/>
        </a:prstGeom>
        <a:solidFill>
          <a:schemeClr val="bg1">
            <a:alpha val="69000"/>
          </a:schemeClr>
        </a:soli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E4505A9-A334-4627-B7EE-19C9226F9771}">
      <dsp:nvSpPr>
        <dsp:cNvPr id="0" name=""/>
        <dsp:cNvSpPr/>
      </dsp:nvSpPr>
      <dsp:spPr>
        <a:xfrm flipH="1">
          <a:off x="89346" y="236848"/>
          <a:ext cx="3635348" cy="613894"/>
        </a:xfrm>
        <a:prstGeom prst="roundRect">
          <a:avLst/>
        </a:prstGeom>
        <a:solidFill>
          <a:schemeClr val="bg2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4939" tIns="0" rIns="104939" bIns="0" numCol="1" spcCol="1270" anchor="t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b="1" kern="1200" dirty="0">
              <a:solidFill>
                <a:schemeClr val="tx1"/>
              </a:solidFill>
            </a:rPr>
            <a:t>Mechanic Two</a:t>
          </a:r>
        </a:p>
      </dsp:txBody>
      <dsp:txXfrm>
        <a:off x="119314" y="266816"/>
        <a:ext cx="3575412" cy="553958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C42CE3C-FAF4-4B6F-A5F6-F8DB63B782DB}">
      <dsp:nvSpPr>
        <dsp:cNvPr id="0" name=""/>
        <dsp:cNvSpPr/>
      </dsp:nvSpPr>
      <dsp:spPr>
        <a:xfrm>
          <a:off x="0" y="711912"/>
          <a:ext cx="3966210" cy="3528000"/>
        </a:xfrm>
        <a:prstGeom prst="rect">
          <a:avLst/>
        </a:prstGeom>
        <a:solidFill>
          <a:schemeClr val="bg1">
            <a:alpha val="69000"/>
          </a:schemeClr>
        </a:soli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E4505A9-A334-4627-B7EE-19C9226F9771}">
      <dsp:nvSpPr>
        <dsp:cNvPr id="0" name=""/>
        <dsp:cNvSpPr/>
      </dsp:nvSpPr>
      <dsp:spPr>
        <a:xfrm flipH="1">
          <a:off x="89346" y="236848"/>
          <a:ext cx="3635348" cy="613894"/>
        </a:xfrm>
        <a:prstGeom prst="roundRect">
          <a:avLst/>
        </a:prstGeom>
        <a:solidFill>
          <a:schemeClr val="bg2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4939" tIns="0" rIns="104939" bIns="0" numCol="1" spcCol="1270" anchor="t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b="1" kern="1200" dirty="0">
              <a:solidFill>
                <a:schemeClr val="tx1"/>
              </a:solidFill>
            </a:rPr>
            <a:t>Mechanic Three</a:t>
          </a:r>
        </a:p>
      </dsp:txBody>
      <dsp:txXfrm>
        <a:off x="119314" y="266816"/>
        <a:ext cx="3575412" cy="55395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8/layout/AlternatingHexagons">
  <dgm:title val=""/>
  <dgm:desc val=""/>
  <dgm:catLst>
    <dgm:cat type="list" pri="1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1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Name0">
    <dgm:varLst>
      <dgm:chMax/>
      <dgm:chPref/>
      <dgm:dir/>
      <dgm:animLvl val="lvl"/>
    </dgm:varLst>
    <dgm:alg type="lin">
      <dgm:param type="linDir" val="fromT"/>
    </dgm:alg>
    <dgm:shape xmlns:r="http://schemas.openxmlformats.org/officeDocument/2006/relationships" r:blip="">
      <dgm:adjLst/>
    </dgm:shape>
    <dgm:constrLst>
      <dgm:constr type="primFontSz" for="des" forName="Parent1" val="65"/>
      <dgm:constr type="primFontSz" for="des" forName="Childtext1" refType="primFontSz" refFor="des" refForName="Parent1" op="lte"/>
      <dgm:constr type="w" for="ch" forName="composite" refType="w"/>
      <dgm:constr type="h" for="ch" forName="composite" refType="h"/>
      <dgm:constr type="h" for="ch" forName="spaceBetweenRectangles" refType="w" refFor="ch" refForName="composite" fact="-0.042"/>
      <dgm:constr type="sp" refType="h" refFor="ch" refForName="composite" op="equ" fact="0.1"/>
    </dgm:constrLst>
    <dgm:forEach name="nodesForEach" axis="ch" ptType="node">
      <dgm:layoutNode name="composite">
        <dgm:alg type="composite">
          <dgm:param type="ar" val="3.6"/>
        </dgm:alg>
        <dgm:shape xmlns:r="http://schemas.openxmlformats.org/officeDocument/2006/relationships" r:blip="">
          <dgm:adjLst/>
        </dgm:shape>
        <dgm:choose name="Name1">
          <dgm:if name="Name2" func="var" arg="dir" op="equ" val="norm">
            <dgm:choose name="Name3">
              <dgm:if name="Name4" axis="self" ptType="node" func="posOdd" op="equ" val="1">
                <dgm:constrLst>
                  <dgm:constr type="l" for="ch" forName="Accent1" refType="w" fact="0.18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18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44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.69"/>
                  <dgm:constr type="t" for="ch" forName="Childtext1" refType="h" fact="0.2"/>
                  <dgm:constr type="w" for="ch" forName="Childtext1" refType="w" fact="0.31"/>
                  <dgm:constr type="h" for="ch" forName="Childtext1" refType="h" fact="0.6"/>
                  <dgm:constr type="l" for="ch" forName="BalanceSpacing" refType="w" fact="0"/>
                  <dgm:constr type="t" for="ch" forName="BalanceSpacing" refType="h" fact="0"/>
                  <dgm:constr type="w" for="ch" forName="BalanceSpacing" refType="w"/>
                  <dgm:constr type="h" for="ch" forName="BalanceSpacing" refType="h" fact="0.1"/>
                  <dgm:constr type="l" for="ch" forName="BalanceSpacing1" refType="w" fact="0.69"/>
                  <dgm:constr type="t" for="ch" forName="BalanceSpacing1" refType="h" fact="0.2"/>
                  <dgm:constr type="w" for="ch" forName="BalanceSpacing1" refType="w" fact="0.31"/>
                  <dgm:constr type="h" for="ch" forName="BalanceSpacing1" refType="h" fact="0.6"/>
                </dgm:constrLst>
              </dgm:if>
              <dgm:else name="Name5">
                <dgm:constrLst>
                  <dgm:constr type="l" for="ch" forName="Accent1" refType="w" fact="0.571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571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3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"/>
                  <dgm:constr type="t" for="ch" forName="Childtext1" refType="h" fact="0.2"/>
                  <dgm:constr type="w" for="ch" forName="Childtext1" refType="w" fact="0.3"/>
                  <dgm:constr type="h" for="ch" forName="Childtext1" refType="h" fact="0.6"/>
                  <dgm:constr type="l" for="ch" forName="BalanceSpacing" refType="w" fact="0.82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  <dgm:constr type="l" for="ch" forName="BalanceSpacing1" refType="w" fact="0"/>
                  <dgm:constr type="t" for="ch" forName="BalanceSpacing1" refType="h" fact="0.2"/>
                  <dgm:constr type="w" for="ch" forName="BalanceSpacing1" refType="w" fact="0.3"/>
                  <dgm:constr type="h" for="ch" forName="BalanceSpacing1" refType="h" fact="0.6"/>
                </dgm:constrLst>
              </dgm:else>
            </dgm:choose>
          </dgm:if>
          <dgm:else name="Name6">
            <dgm:choose name="Name7">
              <dgm:if name="Name8" axis="self" ptType="node" func="posOdd" op="equ" val="1">
                <dgm:constrLst>
                  <dgm:constr type="l" for="ch" forName="Accent1" refType="w" fact="0.571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571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3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"/>
                  <dgm:constr type="t" for="ch" forName="Childtext1" refType="h" fact="0.2"/>
                  <dgm:constr type="w" for="ch" forName="Childtext1" refType="w" fact="0.3"/>
                  <dgm:constr type="h" for="ch" forName="Childtext1" refType="h" fact="0.6"/>
                  <dgm:constr type="l" for="ch" forName="BalanceSpacing" refType="w" fact="0.82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</dgm:constrLst>
              </dgm:if>
              <dgm:else name="Name9">
                <dgm:constrLst>
                  <dgm:constr type="l" for="ch" forName="Accent1" refType="w" fact="0.18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18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44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.69"/>
                  <dgm:constr type="t" for="ch" forName="Childtext1" refType="h" fact="0.2"/>
                  <dgm:constr type="w" for="ch" forName="Childtext1" refType="w" fact="0.31"/>
                  <dgm:constr type="h" for="ch" forName="Childtext1" refType="h" fact="0.6"/>
                  <dgm:constr type="l" for="ch" forName="BalanceSpacing" refType="w" fact="0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</dgm:constrLst>
              </dgm:else>
            </dgm:choose>
          </dgm:else>
        </dgm:choose>
        <dgm:layoutNode name="Parent1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rot="90" type="hexagon" r:blip="">
            <dgm:adjLst>
              <dgm:adj idx="1" val="0.25"/>
              <dgm:adj idx="2" val="1.1547"/>
            </dgm:adjLst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hildtext1" styleLbl="revTx">
          <dgm:varLst>
            <dgm:chMax val="0"/>
            <dgm:chPref val="0"/>
            <dgm:bulletEnabled val="1"/>
          </dgm:varLst>
          <dgm:choose name="Name10">
            <dgm:if name="Name11" func="var" arg="dir" op="equ" val="norm">
              <dgm:choose name="Name12">
                <dgm:if name="Name13" axis="self" ptType="node" func="posOdd" op="equ" val="1">
                  <dgm:alg type="tx">
                    <dgm:param type="parTxLTRAlign" val="l"/>
                  </dgm:alg>
                </dgm:if>
                <dgm:else name="Name14">
                  <dgm:alg type="tx">
                    <dgm:param type="parTxLTRAlign" val="r"/>
                  </dgm:alg>
                </dgm:else>
              </dgm:choose>
            </dgm:if>
            <dgm:else name="Name15">
              <dgm:choose name="Name16">
                <dgm:if name="Name17" axis="self" ptType="node" func="posOdd" op="equ" val="1">
                  <dgm:alg type="tx">
                    <dgm:param type="parTxLTRAlign" val="r"/>
                  </dgm:alg>
                </dgm:if>
                <dgm:else name="Name18">
                  <dgm:alg type="tx">
                    <dgm:param type="parTxLTRAlign" val="l"/>
                  </dgm:alg>
                </dgm:else>
              </dgm:choose>
            </dgm:else>
          </dgm:choose>
          <dgm:shape xmlns:r="http://schemas.openxmlformats.org/officeDocument/2006/relationships" type="rect" r:blip="">
            <dgm:adjLst/>
          </dgm:shape>
          <dgm:presOf axis="des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BalanceSpacing">
          <dgm:alg type="sp"/>
          <dgm:shape xmlns:r="http://schemas.openxmlformats.org/officeDocument/2006/relationships" r:blip="">
            <dgm:adjLst/>
          </dgm:shape>
        </dgm:layoutNode>
        <dgm:layoutNode name="BalanceSpacing1">
          <dgm:alg type="sp"/>
          <dgm:shape xmlns:r="http://schemas.openxmlformats.org/officeDocument/2006/relationships" r:blip="">
            <dgm:adjLst/>
          </dgm:shape>
        </dgm:layoutNode>
        <dgm:forEach name="Name19" axis="followSib" ptType="sibTrans" hideLastTrans="0" cnt="1">
          <dgm:layoutNode name="Accent1Text" styleLbl="node1">
            <dgm:alg type="tx"/>
            <dgm:shape xmlns:r="http://schemas.openxmlformats.org/officeDocument/2006/relationships" rot="90" type="hexagon" r:blip="">
              <dgm:adjLst>
                <dgm:adj idx="1" val="0.25"/>
                <dgm:adj idx="2" val="1.1547"/>
              </dgm:adjLst>
            </dgm:shape>
            <dgm:presOf axis="self" ptType="sibTrans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forEach>
      </dgm:layoutNode>
      <dgm:forEach name="Name2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8/layout/AlternatingHexagons">
  <dgm:title val=""/>
  <dgm:desc val=""/>
  <dgm:catLst>
    <dgm:cat type="list" pri="1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1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Name0">
    <dgm:varLst>
      <dgm:chMax/>
      <dgm:chPref/>
      <dgm:dir/>
      <dgm:animLvl val="lvl"/>
    </dgm:varLst>
    <dgm:alg type="lin">
      <dgm:param type="linDir" val="fromT"/>
    </dgm:alg>
    <dgm:shape xmlns:r="http://schemas.openxmlformats.org/officeDocument/2006/relationships" r:blip="">
      <dgm:adjLst/>
    </dgm:shape>
    <dgm:constrLst>
      <dgm:constr type="primFontSz" for="des" forName="Parent1" val="65"/>
      <dgm:constr type="primFontSz" for="des" forName="Childtext1" refType="primFontSz" refFor="des" refForName="Parent1" op="lte"/>
      <dgm:constr type="w" for="ch" forName="composite" refType="w"/>
      <dgm:constr type="h" for="ch" forName="composite" refType="h"/>
      <dgm:constr type="h" for="ch" forName="spaceBetweenRectangles" refType="w" refFor="ch" refForName="composite" fact="-0.042"/>
      <dgm:constr type="sp" refType="h" refFor="ch" refForName="composite" op="equ" fact="0.1"/>
    </dgm:constrLst>
    <dgm:forEach name="nodesForEach" axis="ch" ptType="node">
      <dgm:layoutNode name="composite">
        <dgm:alg type="composite">
          <dgm:param type="ar" val="3.6"/>
        </dgm:alg>
        <dgm:shape xmlns:r="http://schemas.openxmlformats.org/officeDocument/2006/relationships" r:blip="">
          <dgm:adjLst/>
        </dgm:shape>
        <dgm:choose name="Name1">
          <dgm:if name="Name2" func="var" arg="dir" op="equ" val="norm">
            <dgm:choose name="Name3">
              <dgm:if name="Name4" axis="self" ptType="node" func="posOdd" op="equ" val="1">
                <dgm:constrLst>
                  <dgm:constr type="l" for="ch" forName="Accent1" refType="w" fact="0.18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18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44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.69"/>
                  <dgm:constr type="t" for="ch" forName="Childtext1" refType="h" fact="0.2"/>
                  <dgm:constr type="w" for="ch" forName="Childtext1" refType="w" fact="0.31"/>
                  <dgm:constr type="h" for="ch" forName="Childtext1" refType="h" fact="0.6"/>
                  <dgm:constr type="l" for="ch" forName="BalanceSpacing" refType="w" fact="0"/>
                  <dgm:constr type="t" for="ch" forName="BalanceSpacing" refType="h" fact="0"/>
                  <dgm:constr type="w" for="ch" forName="BalanceSpacing" refType="w"/>
                  <dgm:constr type="h" for="ch" forName="BalanceSpacing" refType="h" fact="0.1"/>
                  <dgm:constr type="l" for="ch" forName="BalanceSpacing1" refType="w" fact="0.69"/>
                  <dgm:constr type="t" for="ch" forName="BalanceSpacing1" refType="h" fact="0.2"/>
                  <dgm:constr type="w" for="ch" forName="BalanceSpacing1" refType="w" fact="0.31"/>
                  <dgm:constr type="h" for="ch" forName="BalanceSpacing1" refType="h" fact="0.6"/>
                </dgm:constrLst>
              </dgm:if>
              <dgm:else name="Name5">
                <dgm:constrLst>
                  <dgm:constr type="l" for="ch" forName="Accent1" refType="w" fact="0.571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571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3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"/>
                  <dgm:constr type="t" for="ch" forName="Childtext1" refType="h" fact="0.2"/>
                  <dgm:constr type="w" for="ch" forName="Childtext1" refType="w" fact="0.3"/>
                  <dgm:constr type="h" for="ch" forName="Childtext1" refType="h" fact="0.6"/>
                  <dgm:constr type="l" for="ch" forName="BalanceSpacing" refType="w" fact="0.82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  <dgm:constr type="l" for="ch" forName="BalanceSpacing1" refType="w" fact="0"/>
                  <dgm:constr type="t" for="ch" forName="BalanceSpacing1" refType="h" fact="0.2"/>
                  <dgm:constr type="w" for="ch" forName="BalanceSpacing1" refType="w" fact="0.3"/>
                  <dgm:constr type="h" for="ch" forName="BalanceSpacing1" refType="h" fact="0.6"/>
                </dgm:constrLst>
              </dgm:else>
            </dgm:choose>
          </dgm:if>
          <dgm:else name="Name6">
            <dgm:choose name="Name7">
              <dgm:if name="Name8" axis="self" ptType="node" func="posOdd" op="equ" val="1">
                <dgm:constrLst>
                  <dgm:constr type="l" for="ch" forName="Accent1" refType="w" fact="0.571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571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3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"/>
                  <dgm:constr type="t" for="ch" forName="Childtext1" refType="h" fact="0.2"/>
                  <dgm:constr type="w" for="ch" forName="Childtext1" refType="w" fact="0.3"/>
                  <dgm:constr type="h" for="ch" forName="Childtext1" refType="h" fact="0.6"/>
                  <dgm:constr type="l" for="ch" forName="BalanceSpacing" refType="w" fact="0.82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</dgm:constrLst>
              </dgm:if>
              <dgm:else name="Name9">
                <dgm:constrLst>
                  <dgm:constr type="l" for="ch" forName="Accent1" refType="w" fact="0.18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18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44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.69"/>
                  <dgm:constr type="t" for="ch" forName="Childtext1" refType="h" fact="0.2"/>
                  <dgm:constr type="w" for="ch" forName="Childtext1" refType="w" fact="0.31"/>
                  <dgm:constr type="h" for="ch" forName="Childtext1" refType="h" fact="0.6"/>
                  <dgm:constr type="l" for="ch" forName="BalanceSpacing" refType="w" fact="0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</dgm:constrLst>
              </dgm:else>
            </dgm:choose>
          </dgm:else>
        </dgm:choose>
        <dgm:layoutNode name="Parent1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rot="90" type="hexagon" r:blip="">
            <dgm:adjLst>
              <dgm:adj idx="1" val="0.25"/>
              <dgm:adj idx="2" val="1.1547"/>
            </dgm:adjLst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hildtext1" styleLbl="revTx">
          <dgm:varLst>
            <dgm:chMax val="0"/>
            <dgm:chPref val="0"/>
            <dgm:bulletEnabled val="1"/>
          </dgm:varLst>
          <dgm:choose name="Name10">
            <dgm:if name="Name11" func="var" arg="dir" op="equ" val="norm">
              <dgm:choose name="Name12">
                <dgm:if name="Name13" axis="self" ptType="node" func="posOdd" op="equ" val="1">
                  <dgm:alg type="tx">
                    <dgm:param type="parTxLTRAlign" val="l"/>
                  </dgm:alg>
                </dgm:if>
                <dgm:else name="Name14">
                  <dgm:alg type="tx">
                    <dgm:param type="parTxLTRAlign" val="r"/>
                  </dgm:alg>
                </dgm:else>
              </dgm:choose>
            </dgm:if>
            <dgm:else name="Name15">
              <dgm:choose name="Name16">
                <dgm:if name="Name17" axis="self" ptType="node" func="posOdd" op="equ" val="1">
                  <dgm:alg type="tx">
                    <dgm:param type="parTxLTRAlign" val="r"/>
                  </dgm:alg>
                </dgm:if>
                <dgm:else name="Name18">
                  <dgm:alg type="tx">
                    <dgm:param type="parTxLTRAlign" val="l"/>
                  </dgm:alg>
                </dgm:else>
              </dgm:choose>
            </dgm:else>
          </dgm:choose>
          <dgm:shape xmlns:r="http://schemas.openxmlformats.org/officeDocument/2006/relationships" type="rect" r:blip="">
            <dgm:adjLst/>
          </dgm:shape>
          <dgm:presOf axis="des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BalanceSpacing">
          <dgm:alg type="sp"/>
          <dgm:shape xmlns:r="http://schemas.openxmlformats.org/officeDocument/2006/relationships" r:blip="">
            <dgm:adjLst/>
          </dgm:shape>
        </dgm:layoutNode>
        <dgm:layoutNode name="BalanceSpacing1">
          <dgm:alg type="sp"/>
          <dgm:shape xmlns:r="http://schemas.openxmlformats.org/officeDocument/2006/relationships" r:blip="">
            <dgm:adjLst/>
          </dgm:shape>
        </dgm:layoutNode>
        <dgm:forEach name="Name19" axis="followSib" ptType="sibTrans" hideLastTrans="0" cnt="1">
          <dgm:layoutNode name="Accent1Text" styleLbl="node1">
            <dgm:alg type="tx"/>
            <dgm:shape xmlns:r="http://schemas.openxmlformats.org/officeDocument/2006/relationships" rot="90" type="hexagon" r:blip="">
              <dgm:adjLst>
                <dgm:adj idx="1" val="0.25"/>
                <dgm:adj idx="2" val="1.1547"/>
              </dgm:adjLst>
            </dgm:shape>
            <dgm:presOf axis="self" ptType="sibTrans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forEach>
      </dgm:layoutNode>
      <dgm:forEach name="Name2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3d5">
  <dgm:title val=""/>
  <dgm:desc val=""/>
  <dgm:catLst>
    <dgm:cat type="3D" pri="11500"/>
  </dgm:catLst>
  <dgm:scene3d>
    <a:camera prst="isometricOffAxis2Left" zoom="95000"/>
    <a:lightRig rig="flat" dir="t"/>
  </dgm:scene3d>
  <dgm:styleLbl name="node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z="5715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381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52400" extrusionH="1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38100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3810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400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150"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63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4005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40050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4005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15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3d5">
  <dgm:title val=""/>
  <dgm:desc val=""/>
  <dgm:catLst>
    <dgm:cat type="3D" pri="11500"/>
  </dgm:catLst>
  <dgm:scene3d>
    <a:camera prst="isometricOffAxis2Left" zoom="95000"/>
    <a:lightRig rig="flat" dir="t"/>
  </dgm:scene3d>
  <dgm:styleLbl name="node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z="5715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381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52400" extrusionH="1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38100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3810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400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150"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63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4005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40050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4005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15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60120" y="1571308"/>
            <a:ext cx="10881360" cy="3342640"/>
          </a:xfrm>
        </p:spPr>
        <p:txBody>
          <a:bodyPr anchor="b"/>
          <a:lstStyle>
            <a:lvl1pPr algn="ctr">
              <a:defRPr sz="8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0200" y="5042853"/>
            <a:ext cx="9601200" cy="2318067"/>
          </a:xfrm>
        </p:spPr>
        <p:txBody>
          <a:bodyPr/>
          <a:lstStyle>
            <a:lvl1pPr marL="0" indent="0" algn="ctr">
              <a:buNone/>
              <a:defRPr sz="3360"/>
            </a:lvl1pPr>
            <a:lvl2pPr marL="640080" indent="0" algn="ctr">
              <a:buNone/>
              <a:defRPr sz="2800"/>
            </a:lvl2pPr>
            <a:lvl3pPr marL="1280160" indent="0" algn="ctr">
              <a:buNone/>
              <a:defRPr sz="2520"/>
            </a:lvl3pPr>
            <a:lvl4pPr marL="1920240" indent="0" algn="ctr">
              <a:buNone/>
              <a:defRPr sz="2240"/>
            </a:lvl4pPr>
            <a:lvl5pPr marL="2560320" indent="0" algn="ctr">
              <a:buNone/>
              <a:defRPr sz="2240"/>
            </a:lvl5pPr>
            <a:lvl6pPr marL="3200400" indent="0" algn="ctr">
              <a:buNone/>
              <a:defRPr sz="2240"/>
            </a:lvl6pPr>
            <a:lvl7pPr marL="3840480" indent="0" algn="ctr">
              <a:buNone/>
              <a:defRPr sz="2240"/>
            </a:lvl7pPr>
            <a:lvl8pPr marL="4480560" indent="0" algn="ctr">
              <a:buNone/>
              <a:defRPr sz="2240"/>
            </a:lvl8pPr>
            <a:lvl9pPr marL="5120640" indent="0" algn="ctr">
              <a:buNone/>
              <a:defRPr sz="224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77F653-13C3-4B38-A780-90F5137483F9}" type="datetimeFigureOut">
              <a:rPr lang="en-GB" smtClean="0"/>
              <a:t>11/09/2025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F2F96-85BA-4BB6-A2CF-D02EF0488C0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6567362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77F653-13C3-4B38-A780-90F5137483F9}" type="datetimeFigureOut">
              <a:rPr lang="en-GB" smtClean="0"/>
              <a:t>11/09/2025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F2F96-85BA-4BB6-A2CF-D02EF0488C0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62991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1146" y="511175"/>
            <a:ext cx="2760345" cy="813657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80111" y="511175"/>
            <a:ext cx="8121015" cy="813657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77F653-13C3-4B38-A780-90F5137483F9}" type="datetimeFigureOut">
              <a:rPr lang="en-GB" smtClean="0"/>
              <a:t>11/09/2025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F2F96-85BA-4BB6-A2CF-D02EF0488C0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128340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77F653-13C3-4B38-A780-90F5137483F9}" type="datetimeFigureOut">
              <a:rPr lang="en-GB" smtClean="0"/>
              <a:t>11/09/2025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F2F96-85BA-4BB6-A2CF-D02EF0488C0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629548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3443" y="2393635"/>
            <a:ext cx="11041380" cy="3993832"/>
          </a:xfrm>
        </p:spPr>
        <p:txBody>
          <a:bodyPr anchor="b"/>
          <a:lstStyle>
            <a:lvl1pPr>
              <a:defRPr sz="8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3443" y="6425250"/>
            <a:ext cx="11041380" cy="2100262"/>
          </a:xfrm>
        </p:spPr>
        <p:txBody>
          <a:bodyPr/>
          <a:lstStyle>
            <a:lvl1pPr marL="0" indent="0">
              <a:buNone/>
              <a:defRPr sz="3360">
                <a:solidFill>
                  <a:schemeClr val="tx1"/>
                </a:solidFill>
              </a:defRPr>
            </a:lvl1pPr>
            <a:lvl2pPr marL="64008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2pPr>
            <a:lvl3pPr marL="1280160" indent="0">
              <a:buNone/>
              <a:defRPr sz="2520">
                <a:solidFill>
                  <a:schemeClr val="tx1">
                    <a:tint val="75000"/>
                  </a:schemeClr>
                </a:solidFill>
              </a:defRPr>
            </a:lvl3pPr>
            <a:lvl4pPr marL="19202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4pPr>
            <a:lvl5pPr marL="256032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5pPr>
            <a:lvl6pPr marL="320040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6pPr>
            <a:lvl7pPr marL="384048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7pPr>
            <a:lvl8pPr marL="448056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8pPr>
            <a:lvl9pPr marL="51206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77F653-13C3-4B38-A780-90F5137483F9}" type="datetimeFigureOut">
              <a:rPr lang="en-GB" smtClean="0"/>
              <a:t>11/09/2025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F2F96-85BA-4BB6-A2CF-D02EF0488C0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790037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80110" y="2555875"/>
            <a:ext cx="5440680" cy="60918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80810" y="2555875"/>
            <a:ext cx="5440680" cy="60918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77F653-13C3-4B38-A780-90F5137483F9}" type="datetimeFigureOut">
              <a:rPr lang="en-GB" smtClean="0"/>
              <a:t>11/09/2025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F2F96-85BA-4BB6-A2CF-D02EF0488C0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101359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7" y="511177"/>
            <a:ext cx="11041380" cy="185578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1779" y="2353628"/>
            <a:ext cx="5415676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81779" y="3507105"/>
            <a:ext cx="5415676" cy="515842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80811" y="2353628"/>
            <a:ext cx="5442347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80811" y="3507105"/>
            <a:ext cx="5442347" cy="515842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77F653-13C3-4B38-A780-90F5137483F9}" type="datetimeFigureOut">
              <a:rPr lang="en-GB" smtClean="0"/>
              <a:t>11/09/2025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F2F96-85BA-4BB6-A2CF-D02EF0488C0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244842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77F653-13C3-4B38-A780-90F5137483F9}" type="datetimeFigureOut">
              <a:rPr lang="en-GB" smtClean="0"/>
              <a:t>11/09/2025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F2F96-85BA-4BB6-A2CF-D02EF0488C0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673671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77F653-13C3-4B38-A780-90F5137483F9}" type="datetimeFigureOut">
              <a:rPr lang="en-GB" smtClean="0"/>
              <a:t>11/09/2025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F2F96-85BA-4BB6-A2CF-D02EF0488C0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9343528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42347" y="1382397"/>
            <a:ext cx="6480810" cy="6823075"/>
          </a:xfrm>
        </p:spPr>
        <p:txBody>
          <a:bodyPr/>
          <a:lstStyle>
            <a:lvl1pPr>
              <a:defRPr sz="4480"/>
            </a:lvl1pPr>
            <a:lvl2pPr>
              <a:defRPr sz="3920"/>
            </a:lvl2pPr>
            <a:lvl3pPr>
              <a:defRPr sz="336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77F653-13C3-4B38-A780-90F5137483F9}" type="datetimeFigureOut">
              <a:rPr lang="en-GB" smtClean="0"/>
              <a:t>11/09/2025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F2F96-85BA-4BB6-A2CF-D02EF0488C0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5147930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42347" y="1382397"/>
            <a:ext cx="6480810" cy="6823075"/>
          </a:xfrm>
        </p:spPr>
        <p:txBody>
          <a:bodyPr anchor="t"/>
          <a:lstStyle>
            <a:lvl1pPr marL="0" indent="0">
              <a:buNone/>
              <a:defRPr sz="4480"/>
            </a:lvl1pPr>
            <a:lvl2pPr marL="640080" indent="0">
              <a:buNone/>
              <a:defRPr sz="3920"/>
            </a:lvl2pPr>
            <a:lvl3pPr marL="1280160" indent="0">
              <a:buNone/>
              <a:defRPr sz="3360"/>
            </a:lvl3pPr>
            <a:lvl4pPr marL="1920240" indent="0">
              <a:buNone/>
              <a:defRPr sz="2800"/>
            </a:lvl4pPr>
            <a:lvl5pPr marL="2560320" indent="0">
              <a:buNone/>
              <a:defRPr sz="2800"/>
            </a:lvl5pPr>
            <a:lvl6pPr marL="3200400" indent="0">
              <a:buNone/>
              <a:defRPr sz="2800"/>
            </a:lvl6pPr>
            <a:lvl7pPr marL="3840480" indent="0">
              <a:buNone/>
              <a:defRPr sz="2800"/>
            </a:lvl7pPr>
            <a:lvl8pPr marL="4480560" indent="0">
              <a:buNone/>
              <a:defRPr sz="2800"/>
            </a:lvl8pPr>
            <a:lvl9pPr marL="5120640" indent="0">
              <a:buNone/>
              <a:defRPr sz="28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77F653-13C3-4B38-A780-90F5137483F9}" type="datetimeFigureOut">
              <a:rPr lang="en-GB" smtClean="0"/>
              <a:t>11/09/2025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F2F96-85BA-4BB6-A2CF-D02EF0488C0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937008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80110" y="511177"/>
            <a:ext cx="11041380" cy="18557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0110" y="2555875"/>
            <a:ext cx="11041380" cy="60918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8011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77F653-13C3-4B38-A780-90F5137483F9}" type="datetimeFigureOut">
              <a:rPr lang="en-GB" smtClean="0"/>
              <a:t>11/09/2025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240530" y="8898892"/>
            <a:ext cx="432054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04113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6F2F96-85BA-4BB6-A2CF-D02EF0488C0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082652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6" r:id="rId1"/>
    <p:sldLayoutId id="2147483757" r:id="rId2"/>
    <p:sldLayoutId id="2147483758" r:id="rId3"/>
    <p:sldLayoutId id="2147483759" r:id="rId4"/>
    <p:sldLayoutId id="2147483760" r:id="rId5"/>
    <p:sldLayoutId id="2147483761" r:id="rId6"/>
    <p:sldLayoutId id="2147483762" r:id="rId7"/>
    <p:sldLayoutId id="2147483763" r:id="rId8"/>
    <p:sldLayoutId id="2147483764" r:id="rId9"/>
    <p:sldLayoutId id="2147483765" r:id="rId10"/>
    <p:sldLayoutId id="2147483766" r:id="rId11"/>
  </p:sldLayoutIdLst>
  <p:txStyles>
    <p:titleStyle>
      <a:lvl1pPr algn="l" defTabSz="1280160" rtl="0" eaLnBrk="1" latinLnBrk="0" hangingPunct="1">
        <a:lnSpc>
          <a:spcPct val="90000"/>
        </a:lnSpc>
        <a:spcBef>
          <a:spcPct val="0"/>
        </a:spcBef>
        <a:buNone/>
        <a:defRPr sz="61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20040" indent="-320040" algn="l" defTabSz="1280160" rtl="0" eaLnBrk="1" latinLnBrk="0" hangingPunct="1">
        <a:lnSpc>
          <a:spcPct val="90000"/>
        </a:lnSpc>
        <a:spcBef>
          <a:spcPts val="1400"/>
        </a:spcBef>
        <a:buFont typeface="Arial" panose="020B0604020202020204" pitchFamily="34" charset="0"/>
        <a:buChar char="•"/>
        <a:defRPr sz="3920" kern="1200">
          <a:solidFill>
            <a:schemeClr val="tx1"/>
          </a:solidFill>
          <a:latin typeface="+mn-lt"/>
          <a:ea typeface="+mn-ea"/>
          <a:cs typeface="+mn-cs"/>
        </a:defRPr>
      </a:lvl1pPr>
      <a:lvl2pPr marL="9601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3360" kern="1200">
          <a:solidFill>
            <a:schemeClr val="tx1"/>
          </a:solidFill>
          <a:latin typeface="+mn-lt"/>
          <a:ea typeface="+mn-ea"/>
          <a:cs typeface="+mn-cs"/>
        </a:defRPr>
      </a:lvl2pPr>
      <a:lvl3pPr marL="16002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22402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88036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52044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41605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4406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8016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56032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20040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384048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48056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12064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2.xml"/><Relationship Id="rId13" Type="http://schemas.openxmlformats.org/officeDocument/2006/relationships/diagramData" Target="../diagrams/data3.xml"/><Relationship Id="rId18" Type="http://schemas.openxmlformats.org/officeDocument/2006/relationships/diagramData" Target="../diagrams/data4.xml"/><Relationship Id="rId3" Type="http://schemas.openxmlformats.org/officeDocument/2006/relationships/diagramData" Target="../diagrams/data1.xml"/><Relationship Id="rId21" Type="http://schemas.openxmlformats.org/officeDocument/2006/relationships/diagramColors" Target="../diagrams/colors4.xml"/><Relationship Id="rId7" Type="http://schemas.microsoft.com/office/2007/relationships/diagramDrawing" Target="../diagrams/drawing1.xml"/><Relationship Id="rId12" Type="http://schemas.microsoft.com/office/2007/relationships/diagramDrawing" Target="../diagrams/drawing2.xml"/><Relationship Id="rId17" Type="http://schemas.microsoft.com/office/2007/relationships/diagramDrawing" Target="../diagrams/drawing3.xml"/><Relationship Id="rId2" Type="http://schemas.openxmlformats.org/officeDocument/2006/relationships/image" Target="../media/image1.png"/><Relationship Id="rId16" Type="http://schemas.openxmlformats.org/officeDocument/2006/relationships/diagramColors" Target="../diagrams/colors3.xml"/><Relationship Id="rId20" Type="http://schemas.openxmlformats.org/officeDocument/2006/relationships/diagramQuickStyle" Target="../diagrams/quickStyle4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1.xml"/><Relationship Id="rId11" Type="http://schemas.openxmlformats.org/officeDocument/2006/relationships/diagramColors" Target="../diagrams/colors2.xml"/><Relationship Id="rId5" Type="http://schemas.openxmlformats.org/officeDocument/2006/relationships/diagramQuickStyle" Target="../diagrams/quickStyle1.xml"/><Relationship Id="rId15" Type="http://schemas.openxmlformats.org/officeDocument/2006/relationships/diagramQuickStyle" Target="../diagrams/quickStyle3.xml"/><Relationship Id="rId10" Type="http://schemas.openxmlformats.org/officeDocument/2006/relationships/diagramQuickStyle" Target="../diagrams/quickStyle2.xml"/><Relationship Id="rId19" Type="http://schemas.openxmlformats.org/officeDocument/2006/relationships/diagramLayout" Target="../diagrams/layout4.xml"/><Relationship Id="rId4" Type="http://schemas.openxmlformats.org/officeDocument/2006/relationships/diagramLayout" Target="../diagrams/layout1.xml"/><Relationship Id="rId9" Type="http://schemas.openxmlformats.org/officeDocument/2006/relationships/diagramLayout" Target="../diagrams/layout2.xml"/><Relationship Id="rId14" Type="http://schemas.openxmlformats.org/officeDocument/2006/relationships/diagramLayout" Target="../diagrams/layout3.xml"/><Relationship Id="rId22" Type="http://schemas.microsoft.com/office/2007/relationships/diagramDrawing" Target="../diagrams/drawing4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6.xml"/><Relationship Id="rId13" Type="http://schemas.openxmlformats.org/officeDocument/2006/relationships/diagramData" Target="../diagrams/data7.xml"/><Relationship Id="rId18" Type="http://schemas.openxmlformats.org/officeDocument/2006/relationships/diagramData" Target="../diagrams/data8.xml"/><Relationship Id="rId26" Type="http://schemas.openxmlformats.org/officeDocument/2006/relationships/diagramColors" Target="../diagrams/colors9.xml"/><Relationship Id="rId3" Type="http://schemas.openxmlformats.org/officeDocument/2006/relationships/diagramData" Target="../diagrams/data5.xml"/><Relationship Id="rId21" Type="http://schemas.openxmlformats.org/officeDocument/2006/relationships/diagramColors" Target="../diagrams/colors8.xml"/><Relationship Id="rId7" Type="http://schemas.microsoft.com/office/2007/relationships/diagramDrawing" Target="../diagrams/drawing5.xml"/><Relationship Id="rId12" Type="http://schemas.microsoft.com/office/2007/relationships/diagramDrawing" Target="../diagrams/drawing6.xml"/><Relationship Id="rId17" Type="http://schemas.microsoft.com/office/2007/relationships/diagramDrawing" Target="../diagrams/drawing7.xml"/><Relationship Id="rId25" Type="http://schemas.openxmlformats.org/officeDocument/2006/relationships/diagramQuickStyle" Target="../diagrams/quickStyle9.xml"/><Relationship Id="rId2" Type="http://schemas.openxmlformats.org/officeDocument/2006/relationships/image" Target="../media/image1.png"/><Relationship Id="rId16" Type="http://schemas.openxmlformats.org/officeDocument/2006/relationships/diagramColors" Target="../diagrams/colors7.xml"/><Relationship Id="rId20" Type="http://schemas.openxmlformats.org/officeDocument/2006/relationships/diagramQuickStyle" Target="../diagrams/quickStyle8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5.xml"/><Relationship Id="rId11" Type="http://schemas.openxmlformats.org/officeDocument/2006/relationships/diagramColors" Target="../diagrams/colors6.xml"/><Relationship Id="rId24" Type="http://schemas.openxmlformats.org/officeDocument/2006/relationships/diagramLayout" Target="../diagrams/layout9.xml"/><Relationship Id="rId5" Type="http://schemas.openxmlformats.org/officeDocument/2006/relationships/diagramQuickStyle" Target="../diagrams/quickStyle5.xml"/><Relationship Id="rId15" Type="http://schemas.openxmlformats.org/officeDocument/2006/relationships/diagramQuickStyle" Target="../diagrams/quickStyle7.xml"/><Relationship Id="rId23" Type="http://schemas.openxmlformats.org/officeDocument/2006/relationships/diagramData" Target="../diagrams/data9.xml"/><Relationship Id="rId10" Type="http://schemas.openxmlformats.org/officeDocument/2006/relationships/diagramQuickStyle" Target="../diagrams/quickStyle6.xml"/><Relationship Id="rId19" Type="http://schemas.openxmlformats.org/officeDocument/2006/relationships/diagramLayout" Target="../diagrams/layout8.xml"/><Relationship Id="rId4" Type="http://schemas.openxmlformats.org/officeDocument/2006/relationships/diagramLayout" Target="../diagrams/layout5.xml"/><Relationship Id="rId9" Type="http://schemas.openxmlformats.org/officeDocument/2006/relationships/diagramLayout" Target="../diagrams/layout6.xml"/><Relationship Id="rId14" Type="http://schemas.openxmlformats.org/officeDocument/2006/relationships/diagramLayout" Target="../diagrams/layout7.xml"/><Relationship Id="rId22" Type="http://schemas.microsoft.com/office/2007/relationships/diagramDrawing" Target="../diagrams/drawing8.xml"/><Relationship Id="rId27" Type="http://schemas.microsoft.com/office/2007/relationships/diagramDrawing" Target="../diagrams/drawing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15000"/>
            <a:lum/>
          </a:blip>
          <a:srcRect/>
          <a:stretch>
            <a:fillRect l="-3000" r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Diagram 9"/>
          <p:cNvGraphicFramePr/>
          <p:nvPr>
            <p:extLst>
              <p:ext uri="{D42A27DB-BD31-4B8C-83A1-F6EECF244321}">
                <p14:modId xmlns:p14="http://schemas.microsoft.com/office/powerpoint/2010/main" val="1690315211"/>
              </p:ext>
            </p:extLst>
          </p:nvPr>
        </p:nvGraphicFramePr>
        <p:xfrm>
          <a:off x="5863590" y="342898"/>
          <a:ext cx="6743700" cy="418338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11" name="Diagram 10"/>
          <p:cNvGraphicFramePr/>
          <p:nvPr>
            <p:extLst>
              <p:ext uri="{D42A27DB-BD31-4B8C-83A1-F6EECF244321}">
                <p14:modId xmlns:p14="http://schemas.microsoft.com/office/powerpoint/2010/main" val="3583407060"/>
              </p:ext>
            </p:extLst>
          </p:nvPr>
        </p:nvGraphicFramePr>
        <p:xfrm>
          <a:off x="5440680" y="4709160"/>
          <a:ext cx="7166610" cy="241173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graphicFrame>
        <p:nvGraphicFramePr>
          <p:cNvPr id="12" name="Diagram 11"/>
          <p:cNvGraphicFramePr/>
          <p:nvPr>
            <p:extLst>
              <p:ext uri="{D42A27DB-BD31-4B8C-83A1-F6EECF244321}">
                <p14:modId xmlns:p14="http://schemas.microsoft.com/office/powerpoint/2010/main" val="285639156"/>
              </p:ext>
            </p:extLst>
          </p:nvPr>
        </p:nvGraphicFramePr>
        <p:xfrm>
          <a:off x="411480" y="6709410"/>
          <a:ext cx="11905162" cy="270891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3" r:lo="rId14" r:qs="rId15" r:cs="rId16"/>
          </a:graphicData>
        </a:graphic>
      </p:graphicFrame>
      <p:graphicFrame>
        <p:nvGraphicFramePr>
          <p:cNvPr id="2" name="Diagram 1"/>
          <p:cNvGraphicFramePr/>
          <p:nvPr>
            <p:extLst>
              <p:ext uri="{D42A27DB-BD31-4B8C-83A1-F6EECF244321}">
                <p14:modId xmlns:p14="http://schemas.microsoft.com/office/powerpoint/2010/main" val="1032338734"/>
              </p:ext>
            </p:extLst>
          </p:nvPr>
        </p:nvGraphicFramePr>
        <p:xfrm>
          <a:off x="-2015497" y="-354330"/>
          <a:ext cx="10142234" cy="740537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8" r:lo="rId19" r:qs="rId20" r:cs="rId21"/>
          </a:graphicData>
        </a:graphic>
      </p:graphicFrame>
    </p:spTree>
    <p:extLst>
      <p:ext uri="{BB962C8B-B14F-4D97-AF65-F5344CB8AC3E}">
        <p14:creationId xmlns:p14="http://schemas.microsoft.com/office/powerpoint/2010/main" val="5699340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15000"/>
            <a:lum/>
          </a:blip>
          <a:srcRect/>
          <a:stretch>
            <a:fillRect l="-3000" r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Diagram 9"/>
          <p:cNvGraphicFramePr/>
          <p:nvPr>
            <p:extLst>
              <p:ext uri="{D42A27DB-BD31-4B8C-83A1-F6EECF244321}">
                <p14:modId xmlns:p14="http://schemas.microsoft.com/office/powerpoint/2010/main" val="400775907"/>
              </p:ext>
            </p:extLst>
          </p:nvPr>
        </p:nvGraphicFramePr>
        <p:xfrm>
          <a:off x="4171950" y="331470"/>
          <a:ext cx="8435340" cy="419481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11" name="Diagram 10"/>
          <p:cNvGraphicFramePr/>
          <p:nvPr>
            <p:extLst>
              <p:ext uri="{D42A27DB-BD31-4B8C-83A1-F6EECF244321}">
                <p14:modId xmlns:p14="http://schemas.microsoft.com/office/powerpoint/2010/main" val="2454888223"/>
              </p:ext>
            </p:extLst>
          </p:nvPr>
        </p:nvGraphicFramePr>
        <p:xfrm>
          <a:off x="205740" y="5012848"/>
          <a:ext cx="3966210" cy="459486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graphicFrame>
        <p:nvGraphicFramePr>
          <p:cNvPr id="2" name="Diagram 1"/>
          <p:cNvGraphicFramePr/>
          <p:nvPr>
            <p:extLst>
              <p:ext uri="{D42A27DB-BD31-4B8C-83A1-F6EECF244321}">
                <p14:modId xmlns:p14="http://schemas.microsoft.com/office/powerpoint/2010/main" val="410984591"/>
              </p:ext>
            </p:extLst>
          </p:nvPr>
        </p:nvGraphicFramePr>
        <p:xfrm>
          <a:off x="-1228576" y="-411480"/>
          <a:ext cx="6556706" cy="373761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3" r:lo="rId14" r:qs="rId15" r:cs="rId16"/>
          </a:graphicData>
        </a:graphic>
      </p:graphicFrame>
      <p:grpSp>
        <p:nvGrpSpPr>
          <p:cNvPr id="6" name="Group 5"/>
          <p:cNvGrpSpPr/>
          <p:nvPr/>
        </p:nvGrpSpPr>
        <p:grpSpPr>
          <a:xfrm>
            <a:off x="150621" y="3789839"/>
            <a:ext cx="12548109" cy="1010759"/>
            <a:chOff x="-191103" y="-14346"/>
            <a:chExt cx="5658975" cy="462120"/>
          </a:xfrm>
        </p:grpSpPr>
        <p:sp>
          <p:nvSpPr>
            <p:cNvPr id="7" name="Rounded Rectangle 6"/>
            <p:cNvSpPr/>
            <p:nvPr/>
          </p:nvSpPr>
          <p:spPr>
            <a:xfrm flipH="1">
              <a:off x="-191103" y="-14346"/>
              <a:ext cx="5358729" cy="462120"/>
            </a:xfrm>
            <a:prstGeom prst="roundRect">
              <a:avLst/>
            </a:prstGeom>
            <a:solidFill>
              <a:srgbClr val="44B874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5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8" name="Rounded Rectangle 4"/>
            <p:cNvSpPr/>
            <p:nvPr/>
          </p:nvSpPr>
          <p:spPr>
            <a:xfrm>
              <a:off x="154261" y="22559"/>
              <a:ext cx="5313611" cy="417002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54536" tIns="0" rIns="154536" bIns="0" numCol="1" spcCol="1270" anchor="ctr" anchorCtr="0">
              <a:noAutofit/>
            </a:bodyPr>
            <a:lstStyle/>
            <a:p>
              <a:pPr lvl="0" algn="l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GB" sz="2400" kern="1200" dirty="0"/>
                <a:t>Mechanics: What actions take place in the Game? </a:t>
              </a:r>
              <a:br>
                <a:rPr lang="en-GB" sz="2400" kern="1200" dirty="0"/>
              </a:br>
              <a:r>
                <a:rPr lang="en-GB" sz="2400" kern="1200" dirty="0"/>
                <a:t>Draw them and d</a:t>
              </a:r>
              <a:r>
                <a:rPr lang="en-GB" sz="2400" dirty="0"/>
                <a:t>escribe them in the Format</a:t>
              </a:r>
              <a:r>
                <a:rPr lang="en-GB" sz="2400" kern="1200" dirty="0"/>
                <a:t> “PLAYER jumps on TURTLE to </a:t>
              </a:r>
              <a:r>
                <a:rPr lang="en-GB" sz="2400" dirty="0"/>
                <a:t>k</a:t>
              </a:r>
              <a:r>
                <a:rPr lang="en-GB" sz="2400" kern="1200" dirty="0"/>
                <a:t>ill it”</a:t>
              </a:r>
            </a:p>
          </p:txBody>
        </p:sp>
      </p:grpSp>
      <p:graphicFrame>
        <p:nvGraphicFramePr>
          <p:cNvPr id="15" name="Diagram 14"/>
          <p:cNvGraphicFramePr/>
          <p:nvPr>
            <p:extLst>
              <p:ext uri="{D42A27DB-BD31-4B8C-83A1-F6EECF244321}">
                <p14:modId xmlns:p14="http://schemas.microsoft.com/office/powerpoint/2010/main" val="1324087337"/>
              </p:ext>
            </p:extLst>
          </p:nvPr>
        </p:nvGraphicFramePr>
        <p:xfrm>
          <a:off x="4423410" y="4989962"/>
          <a:ext cx="3966210" cy="459486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8" r:lo="rId19" r:qs="rId20" r:cs="rId21"/>
          </a:graphicData>
        </a:graphic>
      </p:graphicFrame>
      <p:graphicFrame>
        <p:nvGraphicFramePr>
          <p:cNvPr id="16" name="Diagram 15"/>
          <p:cNvGraphicFramePr/>
          <p:nvPr>
            <p:extLst>
              <p:ext uri="{D42A27DB-BD31-4B8C-83A1-F6EECF244321}">
                <p14:modId xmlns:p14="http://schemas.microsoft.com/office/powerpoint/2010/main" val="2176098069"/>
              </p:ext>
            </p:extLst>
          </p:nvPr>
        </p:nvGraphicFramePr>
        <p:xfrm>
          <a:off x="8641080" y="4909780"/>
          <a:ext cx="3966210" cy="459486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3" r:lo="rId24" r:qs="rId25" r:cs="rId26"/>
          </a:graphicData>
        </a:graphic>
      </p:graphicFrame>
      <p:sp>
        <p:nvSpPr>
          <p:cNvPr id="3" name="4-Point Star 2"/>
          <p:cNvSpPr/>
          <p:nvPr/>
        </p:nvSpPr>
        <p:spPr>
          <a:xfrm>
            <a:off x="4617720" y="1680210"/>
            <a:ext cx="422910" cy="365760"/>
          </a:xfrm>
          <a:prstGeom prst="star4">
            <a:avLst/>
          </a:prstGeom>
          <a:solidFill>
            <a:srgbClr val="70AB46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4-Point Star 17"/>
          <p:cNvSpPr/>
          <p:nvPr/>
        </p:nvSpPr>
        <p:spPr>
          <a:xfrm>
            <a:off x="8183605" y="1735254"/>
            <a:ext cx="422910" cy="365760"/>
          </a:xfrm>
          <a:prstGeom prst="star4">
            <a:avLst/>
          </a:prstGeom>
          <a:solidFill>
            <a:srgbClr val="70AB46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4-Point Star 18"/>
          <p:cNvSpPr/>
          <p:nvPr/>
        </p:nvSpPr>
        <p:spPr>
          <a:xfrm>
            <a:off x="4640580" y="2762547"/>
            <a:ext cx="422910" cy="365760"/>
          </a:xfrm>
          <a:prstGeom prst="star4">
            <a:avLst/>
          </a:prstGeom>
          <a:solidFill>
            <a:srgbClr val="70AB46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4-Point Star 19"/>
          <p:cNvSpPr/>
          <p:nvPr/>
        </p:nvSpPr>
        <p:spPr>
          <a:xfrm>
            <a:off x="8183605" y="2762546"/>
            <a:ext cx="422910" cy="365760"/>
          </a:xfrm>
          <a:prstGeom prst="star4">
            <a:avLst/>
          </a:prstGeom>
          <a:solidFill>
            <a:srgbClr val="70AB46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311300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444</TotalTime>
  <Words>99</Words>
  <Application>Microsoft Office PowerPoint</Application>
  <PresentationFormat>A3 Paper (297x420 mm)</PresentationFormat>
  <Paragraphs>17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Michael Chesterman</dc:creator>
  <cp:lastModifiedBy>Mick Chesterman</cp:lastModifiedBy>
  <cp:revision>24</cp:revision>
  <cp:lastPrinted>2017-11-15T14:04:35Z</cp:lastPrinted>
  <dcterms:created xsi:type="dcterms:W3CDTF">2017-11-15T08:20:09Z</dcterms:created>
  <dcterms:modified xsi:type="dcterms:W3CDTF">2025-09-11T08:58:19Z</dcterms:modified>
</cp:coreProperties>
</file>